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96" r:id="rId1"/>
  </p:sldMasterIdLst>
  <p:notesMasterIdLst>
    <p:notesMasterId r:id="rId18"/>
  </p:notesMasterIdLst>
  <p:sldIdLst>
    <p:sldId id="260" r:id="rId2"/>
    <p:sldId id="303" r:id="rId3"/>
    <p:sldId id="306" r:id="rId4"/>
    <p:sldId id="307" r:id="rId5"/>
    <p:sldId id="305" r:id="rId6"/>
    <p:sldId id="304" r:id="rId7"/>
    <p:sldId id="308" r:id="rId8"/>
    <p:sldId id="309" r:id="rId9"/>
    <p:sldId id="310" r:id="rId10"/>
    <p:sldId id="311" r:id="rId11"/>
    <p:sldId id="312" r:id="rId12"/>
    <p:sldId id="313" r:id="rId13"/>
    <p:sldId id="314" r:id="rId14"/>
    <p:sldId id="315" r:id="rId15"/>
    <p:sldId id="316" r:id="rId16"/>
    <p:sldId id="317"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8"/>
    <p:restoredTop sz="94640"/>
  </p:normalViewPr>
  <p:slideViewPr>
    <p:cSldViewPr>
      <p:cViewPr varScale="1">
        <p:scale>
          <a:sx n="102" d="100"/>
          <a:sy n="102" d="100"/>
        </p:scale>
        <p:origin x="176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B2CE74-5730-9364-37A2-0A14A42711C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9459154-344A-D4A6-D03F-56E9EBF3F75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50D7D8A-9356-C54F-BDA7-2D6E16C0AD38}" type="datetimeFigureOut">
              <a:rPr lang="en-US" altLang="en-US"/>
              <a:pPr>
                <a:defRPr/>
              </a:pPr>
              <a:t>10/16/23</a:t>
            </a:fld>
            <a:endParaRPr lang="en-US" altLang="en-US"/>
          </a:p>
        </p:txBody>
      </p:sp>
      <p:sp>
        <p:nvSpPr>
          <p:cNvPr id="4" name="Slide Image Placeholder 3">
            <a:extLst>
              <a:ext uri="{FF2B5EF4-FFF2-40B4-BE49-F238E27FC236}">
                <a16:creationId xmlns:a16="http://schemas.microsoft.com/office/drawing/2014/main" id="{E305FFC4-80D1-3A17-32BB-CD5CEFEAE24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6D1CE84-301D-1DA6-8655-55FD2D690C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FEE301B-87F6-0122-FFF4-A708092BA86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2DCE4A0-A823-8AD7-F613-5284CB5B827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C4F4B35-FEAF-F146-B40C-E1C4F30917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20BE4302-EF9D-D4B9-C095-EC95B02668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3DC287D2-1A4E-28FB-3ED8-3A72918257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402C26DF-C641-C1DD-B891-33FD17CBE5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2AA8342-E8F2-DB49-8449-3DF60C305B22}" type="slidenum">
              <a:rPr lang="en-US" altLang="en-US" smtClean="0"/>
              <a:pPr>
                <a:spcBef>
                  <a:spcPct val="0"/>
                </a:spcBef>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B7B28C30-AB2A-AA2D-CF31-2FD36E72CDE3}"/>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3" name="Rectangle 20">
            <a:extLst>
              <a:ext uri="{FF2B5EF4-FFF2-40B4-BE49-F238E27FC236}">
                <a16:creationId xmlns:a16="http://schemas.microsoft.com/office/drawing/2014/main" id="{1D9CD14A-70ED-9E73-D06D-FB15D75AA82C}"/>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4" name="Rectangle 21">
            <a:extLst>
              <a:ext uri="{FF2B5EF4-FFF2-40B4-BE49-F238E27FC236}">
                <a16:creationId xmlns:a16="http://schemas.microsoft.com/office/drawing/2014/main" id="{E6F8AB4B-EBD6-13BE-DC49-6B4F169D7B33}"/>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3">
            <a:extLst>
              <a:ext uri="{FF2B5EF4-FFF2-40B4-BE49-F238E27FC236}">
                <a16:creationId xmlns:a16="http://schemas.microsoft.com/office/drawing/2014/main" id="{EB307071-4A3E-B6B4-1276-01ED2BA91A92}"/>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5">
            <a:extLst>
              <a:ext uri="{FF2B5EF4-FFF2-40B4-BE49-F238E27FC236}">
                <a16:creationId xmlns:a16="http://schemas.microsoft.com/office/drawing/2014/main" id="{BB87BB3A-9BF3-42D8-0D47-EF4E0324F3D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7" name="Straight Connector 6">
            <a:extLst>
              <a:ext uri="{FF2B5EF4-FFF2-40B4-BE49-F238E27FC236}">
                <a16:creationId xmlns:a16="http://schemas.microsoft.com/office/drawing/2014/main" id="{0B321B41-6161-AA32-3B09-2B4BCCB4441B}"/>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10" name="Rectangle 9">
            <a:extLst>
              <a:ext uri="{FF2B5EF4-FFF2-40B4-BE49-F238E27FC236}">
                <a16:creationId xmlns:a16="http://schemas.microsoft.com/office/drawing/2014/main" id="{228FA088-FB7B-919A-6CF7-D515C607926A}"/>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a typeface="+mn-ea"/>
            </a:endParaRPr>
          </a:p>
        </p:txBody>
      </p:sp>
      <p:sp>
        <p:nvSpPr>
          <p:cNvPr id="11" name="Oval 10">
            <a:extLst>
              <a:ext uri="{FF2B5EF4-FFF2-40B4-BE49-F238E27FC236}">
                <a16:creationId xmlns:a16="http://schemas.microsoft.com/office/drawing/2014/main" id="{3EBD4DA1-AF94-8888-BA29-349E83006D0E}"/>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5B9A0B40-E8A4-A62C-4442-6B43C08DDCD7}"/>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3" name="Date Placeholder 27">
            <a:extLst>
              <a:ext uri="{FF2B5EF4-FFF2-40B4-BE49-F238E27FC236}">
                <a16:creationId xmlns:a16="http://schemas.microsoft.com/office/drawing/2014/main" id="{D2587A40-8E13-A628-6C19-354667452C11}"/>
              </a:ext>
            </a:extLst>
          </p:cNvPr>
          <p:cNvSpPr>
            <a:spLocks noGrp="1"/>
          </p:cNvSpPr>
          <p:nvPr>
            <p:ph type="dt" sz="half" idx="10"/>
          </p:nvPr>
        </p:nvSpPr>
        <p:spPr/>
        <p:txBody>
          <a:bodyPr/>
          <a:lstStyle>
            <a:lvl1pPr>
              <a:defRPr/>
            </a:lvl1pPr>
          </a:lstStyle>
          <a:p>
            <a:pPr>
              <a:defRPr/>
            </a:pPr>
            <a:fld id="{F98582D3-B35E-6B40-96C1-6FDF39518328}" type="datetimeFigureOut">
              <a:rPr lang="en-US" altLang="en-US"/>
              <a:pPr>
                <a:defRPr/>
              </a:pPr>
              <a:t>10/16/23</a:t>
            </a:fld>
            <a:endParaRPr lang="en-US" altLang="en-US"/>
          </a:p>
        </p:txBody>
      </p:sp>
      <p:sp>
        <p:nvSpPr>
          <p:cNvPr id="14" name="Footer Placeholder 16">
            <a:extLst>
              <a:ext uri="{FF2B5EF4-FFF2-40B4-BE49-F238E27FC236}">
                <a16:creationId xmlns:a16="http://schemas.microsoft.com/office/drawing/2014/main" id="{E3E87D1D-29B1-ADE8-050F-8912206337F4}"/>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28">
            <a:extLst>
              <a:ext uri="{FF2B5EF4-FFF2-40B4-BE49-F238E27FC236}">
                <a16:creationId xmlns:a16="http://schemas.microsoft.com/office/drawing/2014/main" id="{A434DA48-D80B-A0CB-029E-596E36CCEB4C}"/>
              </a:ext>
            </a:extLst>
          </p:cNvPr>
          <p:cNvSpPr>
            <a:spLocks noGrp="1"/>
          </p:cNvSpPr>
          <p:nvPr>
            <p:ph type="sldNum" sz="quarter" idx="12"/>
          </p:nvPr>
        </p:nvSpPr>
        <p:spPr>
          <a:xfrm>
            <a:off x="4343400" y="2198688"/>
            <a:ext cx="457200" cy="441325"/>
          </a:xfrm>
        </p:spPr>
        <p:txBody>
          <a:bodyPr/>
          <a:lstStyle>
            <a:lvl1pPr>
              <a:defRPr/>
            </a:lvl1pPr>
          </a:lstStyle>
          <a:p>
            <a:pPr>
              <a:defRPr/>
            </a:pPr>
            <a:fld id="{8141ACD2-74A8-5348-A388-CE30153D123E}" type="slidenum">
              <a:rPr lang="en-US" altLang="en-US"/>
              <a:pPr>
                <a:defRPr/>
              </a:pPr>
              <a:t>‹#›</a:t>
            </a:fld>
            <a:endParaRPr lang="en-US" altLang="en-US"/>
          </a:p>
        </p:txBody>
      </p:sp>
    </p:spTree>
    <p:extLst>
      <p:ext uri="{BB962C8B-B14F-4D97-AF65-F5344CB8AC3E}">
        <p14:creationId xmlns:p14="http://schemas.microsoft.com/office/powerpoint/2010/main" val="39518877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DA78E-FBFF-4885-4323-88A13C00800A}"/>
              </a:ext>
            </a:extLst>
          </p:cNvPr>
          <p:cNvSpPr>
            <a:spLocks noGrp="1"/>
          </p:cNvSpPr>
          <p:nvPr>
            <p:ph type="dt" sz="half" idx="10"/>
          </p:nvPr>
        </p:nvSpPr>
        <p:spPr/>
        <p:txBody>
          <a:bodyPr/>
          <a:lstStyle>
            <a:lvl1pPr>
              <a:defRPr/>
            </a:lvl1pPr>
          </a:lstStyle>
          <a:p>
            <a:pPr>
              <a:defRPr/>
            </a:pPr>
            <a:fld id="{EB952C26-09A6-E14F-AF28-5B04452A59AA}" type="datetimeFigureOut">
              <a:rPr lang="en-US" altLang="en-US"/>
              <a:pPr>
                <a:defRPr/>
              </a:pPr>
              <a:t>10/16/23</a:t>
            </a:fld>
            <a:endParaRPr lang="en-US" altLang="en-US"/>
          </a:p>
        </p:txBody>
      </p:sp>
      <p:sp>
        <p:nvSpPr>
          <p:cNvPr id="5" name="Footer Placeholder 4">
            <a:extLst>
              <a:ext uri="{FF2B5EF4-FFF2-40B4-BE49-F238E27FC236}">
                <a16:creationId xmlns:a16="http://schemas.microsoft.com/office/drawing/2014/main" id="{9E0A7B4C-0903-779D-52D5-579F61A87E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1FE178-E478-C1CD-78D5-D276734D1B1D}"/>
              </a:ext>
            </a:extLst>
          </p:cNvPr>
          <p:cNvSpPr>
            <a:spLocks noGrp="1"/>
          </p:cNvSpPr>
          <p:nvPr>
            <p:ph type="sldNum" sz="quarter" idx="12"/>
          </p:nvPr>
        </p:nvSpPr>
        <p:spPr/>
        <p:txBody>
          <a:bodyPr/>
          <a:lstStyle>
            <a:lvl1pPr>
              <a:defRPr/>
            </a:lvl1pPr>
          </a:lstStyle>
          <a:p>
            <a:pPr>
              <a:defRPr/>
            </a:pPr>
            <a:fld id="{E666D9A3-24B1-BB4D-B818-D3319DC59028}" type="slidenum">
              <a:rPr lang="en-US" altLang="en-US"/>
              <a:pPr>
                <a:defRPr/>
              </a:pPr>
              <a:t>‹#›</a:t>
            </a:fld>
            <a:endParaRPr lang="en-US" altLang="en-US"/>
          </a:p>
        </p:txBody>
      </p:sp>
    </p:spTree>
    <p:extLst>
      <p:ext uri="{BB962C8B-B14F-4D97-AF65-F5344CB8AC3E}">
        <p14:creationId xmlns:p14="http://schemas.microsoft.com/office/powerpoint/2010/main" val="199971512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0956A378-80D6-E9A9-D5A9-8CCB1D697D35}"/>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0">
            <a:extLst>
              <a:ext uri="{FF2B5EF4-FFF2-40B4-BE49-F238E27FC236}">
                <a16:creationId xmlns:a16="http://schemas.microsoft.com/office/drawing/2014/main" id="{AED39BB4-2ED5-B99C-F9B9-4726B968C9C3}"/>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21">
            <a:extLst>
              <a:ext uri="{FF2B5EF4-FFF2-40B4-BE49-F238E27FC236}">
                <a16:creationId xmlns:a16="http://schemas.microsoft.com/office/drawing/2014/main" id="{9602CB3D-BEEE-3C0E-B9AA-3E5EA9D0FAF4}"/>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3">
            <a:extLst>
              <a:ext uri="{FF2B5EF4-FFF2-40B4-BE49-F238E27FC236}">
                <a16:creationId xmlns:a16="http://schemas.microsoft.com/office/drawing/2014/main" id="{6DDAA9AB-61A7-4EA2-B26B-43CD212969B7}"/>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7">
            <a:extLst>
              <a:ext uri="{FF2B5EF4-FFF2-40B4-BE49-F238E27FC236}">
                <a16:creationId xmlns:a16="http://schemas.microsoft.com/office/drawing/2014/main" id="{222B1234-2AD2-A510-FBCC-824986566313}"/>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9" name="Rectangle 8">
            <a:extLst>
              <a:ext uri="{FF2B5EF4-FFF2-40B4-BE49-F238E27FC236}">
                <a16:creationId xmlns:a16="http://schemas.microsoft.com/office/drawing/2014/main" id="{B6D38664-5131-619F-51A8-9B3F76863695}"/>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a typeface="+mn-ea"/>
            </a:endParaRPr>
          </a:p>
        </p:txBody>
      </p:sp>
      <p:sp>
        <p:nvSpPr>
          <p:cNvPr id="10" name="Straight Connector 9">
            <a:extLst>
              <a:ext uri="{FF2B5EF4-FFF2-40B4-BE49-F238E27FC236}">
                <a16:creationId xmlns:a16="http://schemas.microsoft.com/office/drawing/2014/main" id="{C41CB145-8116-55BB-1AA6-F7A0996C4C3A}"/>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11" name="Oval 10">
            <a:extLst>
              <a:ext uri="{FF2B5EF4-FFF2-40B4-BE49-F238E27FC236}">
                <a16:creationId xmlns:a16="http://schemas.microsoft.com/office/drawing/2014/main" id="{5D98C6BD-F2DE-2D18-B9FA-4C5BE89409E3}"/>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B696B74E-CAC8-389B-2061-A466A0357429}"/>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4776C5DD-00F7-59AA-7CA4-D7E0C97AA7D8}"/>
              </a:ext>
            </a:extLst>
          </p:cNvPr>
          <p:cNvSpPr>
            <a:spLocks noGrp="1"/>
          </p:cNvSpPr>
          <p:nvPr>
            <p:ph type="sldNum" sz="quarter" idx="10"/>
          </p:nvPr>
        </p:nvSpPr>
        <p:spPr>
          <a:xfrm>
            <a:off x="6915150" y="3009900"/>
            <a:ext cx="457200" cy="441325"/>
          </a:xfrm>
        </p:spPr>
        <p:txBody>
          <a:bodyPr/>
          <a:lstStyle>
            <a:lvl1pPr>
              <a:defRPr/>
            </a:lvl1pPr>
          </a:lstStyle>
          <a:p>
            <a:pPr>
              <a:defRPr/>
            </a:pPr>
            <a:fld id="{C5351544-67EF-3047-980B-F1BD7B31569B}" type="slidenum">
              <a:rPr lang="en-US" altLang="en-US"/>
              <a:pPr>
                <a:defRPr/>
              </a:pPr>
              <a:t>‹#›</a:t>
            </a:fld>
            <a:endParaRPr lang="en-US" altLang="en-US"/>
          </a:p>
        </p:txBody>
      </p:sp>
      <p:sp>
        <p:nvSpPr>
          <p:cNvPr id="14" name="Date Placeholder 3">
            <a:extLst>
              <a:ext uri="{FF2B5EF4-FFF2-40B4-BE49-F238E27FC236}">
                <a16:creationId xmlns:a16="http://schemas.microsoft.com/office/drawing/2014/main" id="{D2B33CBD-54BF-657D-9142-3AC7683AA35C}"/>
              </a:ext>
            </a:extLst>
          </p:cNvPr>
          <p:cNvSpPr>
            <a:spLocks noGrp="1"/>
          </p:cNvSpPr>
          <p:nvPr>
            <p:ph type="dt" sz="half" idx="11"/>
          </p:nvPr>
        </p:nvSpPr>
        <p:spPr/>
        <p:txBody>
          <a:bodyPr/>
          <a:lstStyle>
            <a:lvl1pPr>
              <a:defRPr/>
            </a:lvl1pPr>
          </a:lstStyle>
          <a:p>
            <a:pPr>
              <a:defRPr/>
            </a:pPr>
            <a:fld id="{A95FCEE2-572B-CA40-85AD-655F3ED858E3}" type="datetimeFigureOut">
              <a:rPr lang="en-US" altLang="en-US"/>
              <a:pPr>
                <a:defRPr/>
              </a:pPr>
              <a:t>10/16/23</a:t>
            </a:fld>
            <a:endParaRPr lang="en-US" altLang="en-US"/>
          </a:p>
        </p:txBody>
      </p:sp>
      <p:sp>
        <p:nvSpPr>
          <p:cNvPr id="15" name="Footer Placeholder 4">
            <a:extLst>
              <a:ext uri="{FF2B5EF4-FFF2-40B4-BE49-F238E27FC236}">
                <a16:creationId xmlns:a16="http://schemas.microsoft.com/office/drawing/2014/main" id="{86B664C2-28EA-EC43-0BEC-B3174864471F}"/>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598628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2F41953E-C160-265D-9051-F75202F59026}"/>
              </a:ext>
            </a:extLst>
          </p:cNvPr>
          <p:cNvSpPr>
            <a:spLocks noGrp="1"/>
          </p:cNvSpPr>
          <p:nvPr>
            <p:ph type="dt" sz="half" idx="10"/>
          </p:nvPr>
        </p:nvSpPr>
        <p:spPr/>
        <p:txBody>
          <a:bodyPr/>
          <a:lstStyle>
            <a:lvl1pPr>
              <a:defRPr/>
            </a:lvl1pPr>
          </a:lstStyle>
          <a:p>
            <a:pPr>
              <a:defRPr/>
            </a:pPr>
            <a:fld id="{19EFD377-4EAB-A042-9EDD-30FBF17A87A4}" type="datetimeFigureOut">
              <a:rPr lang="en-US" altLang="en-US"/>
              <a:pPr>
                <a:defRPr/>
              </a:pPr>
              <a:t>10/16/23</a:t>
            </a:fld>
            <a:endParaRPr lang="en-US" altLang="en-US"/>
          </a:p>
        </p:txBody>
      </p:sp>
      <p:sp>
        <p:nvSpPr>
          <p:cNvPr id="4" name="Footer Placeholder 4">
            <a:extLst>
              <a:ext uri="{FF2B5EF4-FFF2-40B4-BE49-F238E27FC236}">
                <a16:creationId xmlns:a16="http://schemas.microsoft.com/office/drawing/2014/main" id="{242867DB-F091-FFF7-40D6-FD7C8D01606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CA5FE1C-F362-9349-98D4-0E5AD5A3D3DF}"/>
              </a:ext>
            </a:extLst>
          </p:cNvPr>
          <p:cNvSpPr>
            <a:spLocks noGrp="1"/>
          </p:cNvSpPr>
          <p:nvPr>
            <p:ph type="sldNum" sz="quarter" idx="12"/>
          </p:nvPr>
        </p:nvSpPr>
        <p:spPr>
          <a:xfrm>
            <a:off x="4362450" y="1027113"/>
            <a:ext cx="457200" cy="441325"/>
          </a:xfrm>
        </p:spPr>
        <p:txBody>
          <a:bodyPr/>
          <a:lstStyle>
            <a:lvl1pPr>
              <a:defRPr/>
            </a:lvl1pPr>
          </a:lstStyle>
          <a:p>
            <a:pPr>
              <a:defRPr/>
            </a:pPr>
            <a:fld id="{DB0CD1D2-33A7-AF42-A051-EEAF299EFFA0}" type="slidenum">
              <a:rPr lang="en-US" altLang="en-US"/>
              <a:pPr>
                <a:defRPr/>
              </a:pPr>
              <a:t>‹#›</a:t>
            </a:fld>
            <a:endParaRPr lang="en-US" altLang="en-US"/>
          </a:p>
        </p:txBody>
      </p:sp>
    </p:spTree>
    <p:extLst>
      <p:ext uri="{BB962C8B-B14F-4D97-AF65-F5344CB8AC3E}">
        <p14:creationId xmlns:p14="http://schemas.microsoft.com/office/powerpoint/2010/main" val="12920580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4DE2C805-B5ED-7274-F776-5D5E0123A678}"/>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0">
            <a:extLst>
              <a:ext uri="{FF2B5EF4-FFF2-40B4-BE49-F238E27FC236}">
                <a16:creationId xmlns:a16="http://schemas.microsoft.com/office/drawing/2014/main" id="{DE6D75FD-E7AF-7E80-2003-AB79A0E41B08}"/>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21">
            <a:extLst>
              <a:ext uri="{FF2B5EF4-FFF2-40B4-BE49-F238E27FC236}">
                <a16:creationId xmlns:a16="http://schemas.microsoft.com/office/drawing/2014/main" id="{5AC94210-842C-F461-706B-73678DC34E6E}"/>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3">
            <a:extLst>
              <a:ext uri="{FF2B5EF4-FFF2-40B4-BE49-F238E27FC236}">
                <a16:creationId xmlns:a16="http://schemas.microsoft.com/office/drawing/2014/main" id="{31B41988-5755-E79C-6A76-D6A06B4C92AF}"/>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24">
            <a:extLst>
              <a:ext uri="{FF2B5EF4-FFF2-40B4-BE49-F238E27FC236}">
                <a16:creationId xmlns:a16="http://schemas.microsoft.com/office/drawing/2014/main" id="{A85BA367-0797-944C-14F2-4B170CB02F49}"/>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25">
            <a:extLst>
              <a:ext uri="{FF2B5EF4-FFF2-40B4-BE49-F238E27FC236}">
                <a16:creationId xmlns:a16="http://schemas.microsoft.com/office/drawing/2014/main" id="{E104E54E-1BDB-F4F7-DBE2-AA6538D7784D}"/>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9">
            <a:extLst>
              <a:ext uri="{FF2B5EF4-FFF2-40B4-BE49-F238E27FC236}">
                <a16:creationId xmlns:a16="http://schemas.microsoft.com/office/drawing/2014/main" id="{A8211255-5AC0-4DAE-EACE-F6BF9F699D05}"/>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11" name="Rectangle 10">
            <a:extLst>
              <a:ext uri="{FF2B5EF4-FFF2-40B4-BE49-F238E27FC236}">
                <a16:creationId xmlns:a16="http://schemas.microsoft.com/office/drawing/2014/main" id="{B3BBF2E3-B834-0D82-7E36-E6506292AFBE}"/>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a typeface="+mn-ea"/>
            </a:endParaRPr>
          </a:p>
        </p:txBody>
      </p:sp>
      <p:sp>
        <p:nvSpPr>
          <p:cNvPr id="12" name="Straight Connector 11">
            <a:extLst>
              <a:ext uri="{FF2B5EF4-FFF2-40B4-BE49-F238E27FC236}">
                <a16:creationId xmlns:a16="http://schemas.microsoft.com/office/drawing/2014/main" id="{CA46817A-FF17-C0DE-E02C-4973F1DC2B8B}"/>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13" name="Oval 12">
            <a:extLst>
              <a:ext uri="{FF2B5EF4-FFF2-40B4-BE49-F238E27FC236}">
                <a16:creationId xmlns:a16="http://schemas.microsoft.com/office/drawing/2014/main" id="{E5A9372B-89DD-0E70-E002-2C9213DC6D2E}"/>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4942681A-D92C-5CE7-1279-F310F31D61E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2094D3EA-0C5E-F801-305E-8921C07782C5}"/>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D217A528-7FD3-58E2-76F7-D86A4A95E9ED}"/>
              </a:ext>
            </a:extLst>
          </p:cNvPr>
          <p:cNvSpPr>
            <a:spLocks noGrp="1"/>
          </p:cNvSpPr>
          <p:nvPr>
            <p:ph type="dt" sz="half" idx="11"/>
          </p:nvPr>
        </p:nvSpPr>
        <p:spPr/>
        <p:txBody>
          <a:bodyPr/>
          <a:lstStyle>
            <a:lvl1pPr>
              <a:defRPr/>
            </a:lvl1pPr>
          </a:lstStyle>
          <a:p>
            <a:pPr>
              <a:defRPr/>
            </a:pPr>
            <a:fld id="{5016C3A4-4700-F543-A7F6-4727B77B81F0}" type="datetimeFigureOut">
              <a:rPr lang="en-US" altLang="en-US"/>
              <a:pPr>
                <a:defRPr/>
              </a:pPr>
              <a:t>10/16/23</a:t>
            </a:fld>
            <a:endParaRPr lang="en-US" altLang="en-US"/>
          </a:p>
        </p:txBody>
      </p:sp>
      <p:sp>
        <p:nvSpPr>
          <p:cNvPr id="17" name="Slide Number Placeholder 5">
            <a:extLst>
              <a:ext uri="{FF2B5EF4-FFF2-40B4-BE49-F238E27FC236}">
                <a16:creationId xmlns:a16="http://schemas.microsoft.com/office/drawing/2014/main" id="{0A6EFA5A-FE3A-20FC-6404-E362FA9D8454}"/>
              </a:ext>
            </a:extLst>
          </p:cNvPr>
          <p:cNvSpPr>
            <a:spLocks noGrp="1"/>
          </p:cNvSpPr>
          <p:nvPr>
            <p:ph type="sldNum" sz="quarter" idx="12"/>
          </p:nvPr>
        </p:nvSpPr>
        <p:spPr>
          <a:xfrm>
            <a:off x="4343400" y="2198688"/>
            <a:ext cx="457200" cy="441325"/>
          </a:xfrm>
        </p:spPr>
        <p:txBody>
          <a:bodyPr/>
          <a:lstStyle>
            <a:lvl1pPr>
              <a:defRPr/>
            </a:lvl1pPr>
          </a:lstStyle>
          <a:p>
            <a:pPr>
              <a:defRPr/>
            </a:pPr>
            <a:fld id="{7A5449B8-BED1-CD47-A4D2-65C0AE849471}" type="slidenum">
              <a:rPr lang="en-US" altLang="en-US"/>
              <a:pPr>
                <a:defRPr/>
              </a:pPr>
              <a:t>‹#›</a:t>
            </a:fld>
            <a:endParaRPr lang="en-US" altLang="en-US"/>
          </a:p>
        </p:txBody>
      </p:sp>
    </p:spTree>
    <p:extLst>
      <p:ext uri="{BB962C8B-B14F-4D97-AF65-F5344CB8AC3E}">
        <p14:creationId xmlns:p14="http://schemas.microsoft.com/office/powerpoint/2010/main" val="24349581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3" name="Straight Connector 19">
            <a:extLst>
              <a:ext uri="{FF2B5EF4-FFF2-40B4-BE49-F238E27FC236}">
                <a16:creationId xmlns:a16="http://schemas.microsoft.com/office/drawing/2014/main" id="{ED5F3E6F-BA40-8700-724B-B69B44781273}"/>
              </a:ext>
            </a:extLst>
          </p:cNvPr>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8A80E106-5BEA-F4FE-64F4-D937BB0FB040}"/>
              </a:ext>
            </a:extLst>
          </p:cNvPr>
          <p:cNvSpPr>
            <a:spLocks noGrp="1"/>
          </p:cNvSpPr>
          <p:nvPr>
            <p:ph type="dt" sz="half" idx="10"/>
          </p:nvPr>
        </p:nvSpPr>
        <p:spPr>
          <a:xfrm>
            <a:off x="5791200" y="6410325"/>
            <a:ext cx="3044825" cy="365125"/>
          </a:xfrm>
        </p:spPr>
        <p:txBody>
          <a:bodyPr/>
          <a:lstStyle>
            <a:lvl1pPr>
              <a:defRPr/>
            </a:lvl1pPr>
          </a:lstStyle>
          <a:p>
            <a:pPr>
              <a:defRPr/>
            </a:pPr>
            <a:fld id="{D5BE1790-3275-B64E-8EBA-5FFB05BD29DB}" type="datetimeFigureOut">
              <a:rPr lang="en-US" altLang="en-US"/>
              <a:pPr>
                <a:defRPr/>
              </a:pPr>
              <a:t>10/16/23</a:t>
            </a:fld>
            <a:endParaRPr lang="en-US" altLang="en-US"/>
          </a:p>
        </p:txBody>
      </p:sp>
      <p:sp>
        <p:nvSpPr>
          <p:cNvPr id="5" name="Footer Placeholder 5">
            <a:extLst>
              <a:ext uri="{FF2B5EF4-FFF2-40B4-BE49-F238E27FC236}">
                <a16:creationId xmlns:a16="http://schemas.microsoft.com/office/drawing/2014/main" id="{48AD535C-BE71-8117-E225-C1F54646C1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23E1A804-3812-98A0-60CC-AF71E7A4DD83}"/>
              </a:ext>
            </a:extLst>
          </p:cNvPr>
          <p:cNvSpPr>
            <a:spLocks noGrp="1"/>
          </p:cNvSpPr>
          <p:nvPr>
            <p:ph type="sldNum" sz="quarter" idx="12"/>
          </p:nvPr>
        </p:nvSpPr>
        <p:spPr/>
        <p:txBody>
          <a:bodyPr/>
          <a:lstStyle>
            <a:lvl1pPr>
              <a:defRPr/>
            </a:lvl1pPr>
          </a:lstStyle>
          <a:p>
            <a:pPr>
              <a:defRPr/>
            </a:pPr>
            <a:fld id="{3F73F12B-3875-2747-B6B8-4EAD34AE3CD4}" type="slidenum">
              <a:rPr lang="en-US" altLang="en-US"/>
              <a:pPr>
                <a:defRPr/>
              </a:pPr>
              <a:t>‹#›</a:t>
            </a:fld>
            <a:endParaRPr lang="en-US" altLang="en-US"/>
          </a:p>
        </p:txBody>
      </p:sp>
    </p:spTree>
    <p:extLst>
      <p:ext uri="{BB962C8B-B14F-4D97-AF65-F5344CB8AC3E}">
        <p14:creationId xmlns:p14="http://schemas.microsoft.com/office/powerpoint/2010/main" val="195161435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2" name="Straight Connector 19">
            <a:extLst>
              <a:ext uri="{FF2B5EF4-FFF2-40B4-BE49-F238E27FC236}">
                <a16:creationId xmlns:a16="http://schemas.microsoft.com/office/drawing/2014/main" id="{E59B9910-CF04-7644-E944-117977EE5FEC}"/>
              </a:ext>
            </a:extLst>
          </p:cNvPr>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20">
            <a:extLst>
              <a:ext uri="{FF2B5EF4-FFF2-40B4-BE49-F238E27FC236}">
                <a16:creationId xmlns:a16="http://schemas.microsoft.com/office/drawing/2014/main" id="{4A47DB54-F726-BF6F-0394-4E62C5AE8F06}"/>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21">
            <a:extLst>
              <a:ext uri="{FF2B5EF4-FFF2-40B4-BE49-F238E27FC236}">
                <a16:creationId xmlns:a16="http://schemas.microsoft.com/office/drawing/2014/main" id="{B7482215-59E2-6919-DC4E-3422B2B6B043}"/>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3">
            <a:extLst>
              <a:ext uri="{FF2B5EF4-FFF2-40B4-BE49-F238E27FC236}">
                <a16:creationId xmlns:a16="http://schemas.microsoft.com/office/drawing/2014/main" id="{1A713256-70DF-31AC-0419-E10E691EF534}"/>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24">
            <a:extLst>
              <a:ext uri="{FF2B5EF4-FFF2-40B4-BE49-F238E27FC236}">
                <a16:creationId xmlns:a16="http://schemas.microsoft.com/office/drawing/2014/main" id="{ECB54DE9-352C-089B-5FE6-F623F8DDCD49}"/>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8">
            <a:extLst>
              <a:ext uri="{FF2B5EF4-FFF2-40B4-BE49-F238E27FC236}">
                <a16:creationId xmlns:a16="http://schemas.microsoft.com/office/drawing/2014/main" id="{1FAD9C7B-5A10-24C4-2528-1B34694C3552}"/>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470CACC4-0C2C-2B02-4BEC-0D27C41A31DE}"/>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11" name="Straight Connector 10">
            <a:extLst>
              <a:ext uri="{FF2B5EF4-FFF2-40B4-BE49-F238E27FC236}">
                <a16:creationId xmlns:a16="http://schemas.microsoft.com/office/drawing/2014/main" id="{B738FE27-12F6-0271-B85E-5803DC54E588}"/>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12" name="Rectangle 11">
            <a:extLst>
              <a:ext uri="{FF2B5EF4-FFF2-40B4-BE49-F238E27FC236}">
                <a16:creationId xmlns:a16="http://schemas.microsoft.com/office/drawing/2014/main" id="{28FC1A19-4F28-0328-1A1E-1F502BEB7EB4}"/>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a typeface="+mn-ea"/>
            </a:endParaRPr>
          </a:p>
        </p:txBody>
      </p:sp>
      <p:sp>
        <p:nvSpPr>
          <p:cNvPr id="13" name="Oval 12">
            <a:extLst>
              <a:ext uri="{FF2B5EF4-FFF2-40B4-BE49-F238E27FC236}">
                <a16:creationId xmlns:a16="http://schemas.microsoft.com/office/drawing/2014/main" id="{E3FD0B90-A53A-507D-2E26-1E10C2A20B51}"/>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11E1CD6A-2C13-6806-9089-83A77E15C361}"/>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5" name="Date Placeholder 6">
            <a:extLst>
              <a:ext uri="{FF2B5EF4-FFF2-40B4-BE49-F238E27FC236}">
                <a16:creationId xmlns:a16="http://schemas.microsoft.com/office/drawing/2014/main" id="{0F25BBEF-7B6F-5A79-C445-E0614C045774}"/>
              </a:ext>
            </a:extLst>
          </p:cNvPr>
          <p:cNvSpPr>
            <a:spLocks noGrp="1"/>
          </p:cNvSpPr>
          <p:nvPr>
            <p:ph type="dt" sz="half" idx="10"/>
          </p:nvPr>
        </p:nvSpPr>
        <p:spPr/>
        <p:txBody>
          <a:bodyPr/>
          <a:lstStyle>
            <a:lvl1pPr>
              <a:defRPr/>
            </a:lvl1pPr>
          </a:lstStyle>
          <a:p>
            <a:pPr>
              <a:defRPr/>
            </a:pPr>
            <a:fld id="{4F060F9D-9F68-FE4D-A7EC-C6B4DC2DEFE0}" type="datetimeFigureOut">
              <a:rPr lang="en-US" altLang="en-US"/>
              <a:pPr>
                <a:defRPr/>
              </a:pPr>
              <a:t>10/16/23</a:t>
            </a:fld>
            <a:endParaRPr lang="en-US" altLang="en-US"/>
          </a:p>
        </p:txBody>
      </p:sp>
      <p:sp>
        <p:nvSpPr>
          <p:cNvPr id="16" name="Footer Placeholder 7">
            <a:extLst>
              <a:ext uri="{FF2B5EF4-FFF2-40B4-BE49-F238E27FC236}">
                <a16:creationId xmlns:a16="http://schemas.microsoft.com/office/drawing/2014/main" id="{1A3BD6C5-7620-6F86-61A9-AF3DE1AFFD00}"/>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id="{F39EC8E3-3D34-9EBF-DB6D-F59FBFD8DB1F}"/>
              </a:ext>
            </a:extLst>
          </p:cNvPr>
          <p:cNvSpPr>
            <a:spLocks noGrp="1"/>
          </p:cNvSpPr>
          <p:nvPr>
            <p:ph type="sldNum" sz="quarter" idx="12"/>
          </p:nvPr>
        </p:nvSpPr>
        <p:spPr>
          <a:xfrm>
            <a:off x="4343400" y="1042988"/>
            <a:ext cx="457200" cy="441325"/>
          </a:xfrm>
        </p:spPr>
        <p:txBody>
          <a:bodyPr/>
          <a:lstStyle>
            <a:lvl1pPr>
              <a:defRPr/>
            </a:lvl1pPr>
          </a:lstStyle>
          <a:p>
            <a:pPr>
              <a:defRPr/>
            </a:pPr>
            <a:fld id="{43B034E5-F554-C543-A96B-9EB119E13D5B}" type="slidenum">
              <a:rPr lang="en-US" altLang="en-US"/>
              <a:pPr>
                <a:defRPr/>
              </a:pPr>
              <a:t>‹#›</a:t>
            </a:fld>
            <a:endParaRPr lang="en-US" altLang="en-US"/>
          </a:p>
        </p:txBody>
      </p:sp>
    </p:spTree>
    <p:extLst>
      <p:ext uri="{BB962C8B-B14F-4D97-AF65-F5344CB8AC3E}">
        <p14:creationId xmlns:p14="http://schemas.microsoft.com/office/powerpoint/2010/main" val="298665517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CD93DB-E9D4-0715-083F-7D85BB2CBE73}"/>
              </a:ext>
            </a:extLst>
          </p:cNvPr>
          <p:cNvSpPr>
            <a:spLocks noGrp="1"/>
          </p:cNvSpPr>
          <p:nvPr>
            <p:ph type="dt" sz="half" idx="10"/>
          </p:nvPr>
        </p:nvSpPr>
        <p:spPr/>
        <p:txBody>
          <a:bodyPr/>
          <a:lstStyle>
            <a:lvl1pPr>
              <a:defRPr/>
            </a:lvl1pPr>
          </a:lstStyle>
          <a:p>
            <a:pPr>
              <a:defRPr/>
            </a:pPr>
            <a:fld id="{2F214F1A-4F06-9C42-A9FA-D742E6A17ACD}" type="datetimeFigureOut">
              <a:rPr lang="en-US" altLang="en-US"/>
              <a:pPr>
                <a:defRPr/>
              </a:pPr>
              <a:t>10/16/23</a:t>
            </a:fld>
            <a:endParaRPr lang="en-US" altLang="en-US"/>
          </a:p>
        </p:txBody>
      </p:sp>
      <p:sp>
        <p:nvSpPr>
          <p:cNvPr id="4" name="Footer Placeholder 3">
            <a:extLst>
              <a:ext uri="{FF2B5EF4-FFF2-40B4-BE49-F238E27FC236}">
                <a16:creationId xmlns:a16="http://schemas.microsoft.com/office/drawing/2014/main" id="{8D479A50-EE73-3788-838D-C11F65C965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A0834B7-674A-EBA6-67E9-77C34683F2D5}"/>
              </a:ext>
            </a:extLst>
          </p:cNvPr>
          <p:cNvSpPr>
            <a:spLocks noGrp="1"/>
          </p:cNvSpPr>
          <p:nvPr>
            <p:ph type="sldNum" sz="quarter" idx="12"/>
          </p:nvPr>
        </p:nvSpPr>
        <p:spPr>
          <a:xfrm>
            <a:off x="4343400" y="1036638"/>
            <a:ext cx="457200" cy="441325"/>
          </a:xfrm>
        </p:spPr>
        <p:txBody>
          <a:bodyPr/>
          <a:lstStyle>
            <a:lvl1pPr>
              <a:defRPr/>
            </a:lvl1pPr>
          </a:lstStyle>
          <a:p>
            <a:pPr>
              <a:defRPr/>
            </a:pPr>
            <a:fld id="{77FA54C8-5BD3-B041-94BF-FF85873CB030}" type="slidenum">
              <a:rPr lang="en-US" altLang="en-US"/>
              <a:pPr>
                <a:defRPr/>
              </a:pPr>
              <a:t>‹#›</a:t>
            </a:fld>
            <a:endParaRPr lang="en-US" altLang="en-US"/>
          </a:p>
        </p:txBody>
      </p:sp>
    </p:spTree>
    <p:extLst>
      <p:ext uri="{BB962C8B-B14F-4D97-AF65-F5344CB8AC3E}">
        <p14:creationId xmlns:p14="http://schemas.microsoft.com/office/powerpoint/2010/main" val="232917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D2494DA7-92A4-16BE-7150-1DEB5A95E011}"/>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3" name="Rectangle 20">
            <a:extLst>
              <a:ext uri="{FF2B5EF4-FFF2-40B4-BE49-F238E27FC236}">
                <a16:creationId xmlns:a16="http://schemas.microsoft.com/office/drawing/2014/main" id="{0083705C-2922-1016-1630-8971F28DF8C6}"/>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4" name="Rectangle 21">
            <a:extLst>
              <a:ext uri="{FF2B5EF4-FFF2-40B4-BE49-F238E27FC236}">
                <a16:creationId xmlns:a16="http://schemas.microsoft.com/office/drawing/2014/main" id="{FD25316E-5D81-4B32-89D8-502D8BE45B57}"/>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5" name="Rectangle 23">
            <a:extLst>
              <a:ext uri="{FF2B5EF4-FFF2-40B4-BE49-F238E27FC236}">
                <a16:creationId xmlns:a16="http://schemas.microsoft.com/office/drawing/2014/main" id="{415055FC-E7B8-B618-960A-925FCDC3ABC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5">
            <a:extLst>
              <a:ext uri="{FF2B5EF4-FFF2-40B4-BE49-F238E27FC236}">
                <a16:creationId xmlns:a16="http://schemas.microsoft.com/office/drawing/2014/main" id="{D9616569-6F73-2C65-CC5C-1EA01560CBE8}"/>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7" name="Rectangle 6">
            <a:extLst>
              <a:ext uri="{FF2B5EF4-FFF2-40B4-BE49-F238E27FC236}">
                <a16:creationId xmlns:a16="http://schemas.microsoft.com/office/drawing/2014/main" id="{133EACFF-F1A5-BCAE-0F93-5A3AB79744E8}"/>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a typeface="+mn-ea"/>
            </a:endParaRPr>
          </a:p>
        </p:txBody>
      </p:sp>
      <p:sp>
        <p:nvSpPr>
          <p:cNvPr id="8" name="Date Placeholder 1">
            <a:extLst>
              <a:ext uri="{FF2B5EF4-FFF2-40B4-BE49-F238E27FC236}">
                <a16:creationId xmlns:a16="http://schemas.microsoft.com/office/drawing/2014/main" id="{90A2E029-F458-53F6-967C-251EA84FBAF9}"/>
              </a:ext>
            </a:extLst>
          </p:cNvPr>
          <p:cNvSpPr>
            <a:spLocks noGrp="1"/>
          </p:cNvSpPr>
          <p:nvPr>
            <p:ph type="dt" sz="half" idx="10"/>
          </p:nvPr>
        </p:nvSpPr>
        <p:spPr/>
        <p:txBody>
          <a:bodyPr/>
          <a:lstStyle>
            <a:lvl1pPr>
              <a:defRPr/>
            </a:lvl1pPr>
          </a:lstStyle>
          <a:p>
            <a:pPr>
              <a:defRPr/>
            </a:pPr>
            <a:fld id="{FC1DDB17-008C-874D-8DBF-795E00689E91}" type="datetimeFigureOut">
              <a:rPr lang="en-US" altLang="en-US"/>
              <a:pPr>
                <a:defRPr/>
              </a:pPr>
              <a:t>10/16/23</a:t>
            </a:fld>
            <a:endParaRPr lang="en-US" altLang="en-US"/>
          </a:p>
        </p:txBody>
      </p:sp>
      <p:sp>
        <p:nvSpPr>
          <p:cNvPr id="9" name="Footer Placeholder 2">
            <a:extLst>
              <a:ext uri="{FF2B5EF4-FFF2-40B4-BE49-F238E27FC236}">
                <a16:creationId xmlns:a16="http://schemas.microsoft.com/office/drawing/2014/main" id="{12426115-453C-12E7-4EB4-A3D2CE5B0C5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33CB6523-FFB9-5529-0D04-585F1137BD8D}"/>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62ABBCB7-A8A6-EF4C-8053-8857632E9194}" type="slidenum">
              <a:rPr lang="en-US" altLang="en-US"/>
              <a:pPr>
                <a:defRPr/>
              </a:pPr>
              <a:t>‹#›</a:t>
            </a:fld>
            <a:endParaRPr lang="en-US" altLang="en-US"/>
          </a:p>
        </p:txBody>
      </p:sp>
    </p:spTree>
    <p:extLst>
      <p:ext uri="{BB962C8B-B14F-4D97-AF65-F5344CB8AC3E}">
        <p14:creationId xmlns:p14="http://schemas.microsoft.com/office/powerpoint/2010/main" val="140089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551345-485E-7FD1-2DD7-397CBDB8FCD2}"/>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5" name="Rectangle 20">
            <a:extLst>
              <a:ext uri="{FF2B5EF4-FFF2-40B4-BE49-F238E27FC236}">
                <a16:creationId xmlns:a16="http://schemas.microsoft.com/office/drawing/2014/main" id="{5B4675EA-A3AE-2B32-4A82-8EE562E0FAE6}"/>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21">
            <a:extLst>
              <a:ext uri="{FF2B5EF4-FFF2-40B4-BE49-F238E27FC236}">
                <a16:creationId xmlns:a16="http://schemas.microsoft.com/office/drawing/2014/main" id="{98E2A473-B821-D99B-0AB3-131A8BD42C8B}"/>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3">
            <a:extLst>
              <a:ext uri="{FF2B5EF4-FFF2-40B4-BE49-F238E27FC236}">
                <a16:creationId xmlns:a16="http://schemas.microsoft.com/office/drawing/2014/main" id="{7C191D80-4BA6-4453-1B97-B56855C57DF9}"/>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24">
            <a:extLst>
              <a:ext uri="{FF2B5EF4-FFF2-40B4-BE49-F238E27FC236}">
                <a16:creationId xmlns:a16="http://schemas.microsoft.com/office/drawing/2014/main" id="{E70E7F98-5576-CC4B-F27F-592C4250B15D}"/>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8">
            <a:extLst>
              <a:ext uri="{FF2B5EF4-FFF2-40B4-BE49-F238E27FC236}">
                <a16:creationId xmlns:a16="http://schemas.microsoft.com/office/drawing/2014/main" id="{3EA56ED0-1AEF-E363-308C-D333C493050E}"/>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F39498BF-3D1C-C46E-9151-D6DBB7DF575C}"/>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a typeface="+mn-ea"/>
            </a:endParaRPr>
          </a:p>
        </p:txBody>
      </p:sp>
      <p:sp>
        <p:nvSpPr>
          <p:cNvPr id="11" name="Straight Connector 10">
            <a:extLst>
              <a:ext uri="{FF2B5EF4-FFF2-40B4-BE49-F238E27FC236}">
                <a16:creationId xmlns:a16="http://schemas.microsoft.com/office/drawing/2014/main" id="{5CCEDB5A-C7C5-724B-41C7-E26408E79519}"/>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12" name="Oval 11">
            <a:extLst>
              <a:ext uri="{FF2B5EF4-FFF2-40B4-BE49-F238E27FC236}">
                <a16:creationId xmlns:a16="http://schemas.microsoft.com/office/drawing/2014/main" id="{8E96AC76-D315-AF1A-25D9-785F43D515C7}"/>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Oval 12">
            <a:extLst>
              <a:ext uri="{FF2B5EF4-FFF2-40B4-BE49-F238E27FC236}">
                <a16:creationId xmlns:a16="http://schemas.microsoft.com/office/drawing/2014/main" id="{CDEFBA9D-447D-A1D0-D6E9-637BE5767620}"/>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FF4C707F-1A02-FDD9-52B7-87622C9F4358}"/>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590E7776-BFBB-85A7-8556-B8A5938BF085}"/>
              </a:ext>
            </a:extLst>
          </p:cNvPr>
          <p:cNvSpPr>
            <a:spLocks noGrp="1"/>
          </p:cNvSpPr>
          <p:nvPr>
            <p:ph type="sldNum" sz="quarter" idx="10"/>
          </p:nvPr>
        </p:nvSpPr>
        <p:spPr>
          <a:xfrm>
            <a:off x="1371600" y="312738"/>
            <a:ext cx="457200" cy="441325"/>
          </a:xfrm>
        </p:spPr>
        <p:txBody>
          <a:bodyPr/>
          <a:lstStyle>
            <a:lvl1pPr>
              <a:defRPr/>
            </a:lvl1pPr>
          </a:lstStyle>
          <a:p>
            <a:pPr>
              <a:defRPr/>
            </a:pPr>
            <a:fld id="{C35D8E29-47B7-F842-B846-0A8653FAE822}" type="slidenum">
              <a:rPr lang="en-US" altLang="en-US"/>
              <a:pPr>
                <a:defRPr/>
              </a:pPr>
              <a:t>‹#›</a:t>
            </a:fld>
            <a:endParaRPr lang="en-US" altLang="en-US"/>
          </a:p>
        </p:txBody>
      </p:sp>
      <p:sp>
        <p:nvSpPr>
          <p:cNvPr id="16" name="Date Placeholder 4">
            <a:extLst>
              <a:ext uri="{FF2B5EF4-FFF2-40B4-BE49-F238E27FC236}">
                <a16:creationId xmlns:a16="http://schemas.microsoft.com/office/drawing/2014/main" id="{D713F3C4-A094-A0FB-F5AE-A066358EF866}"/>
              </a:ext>
            </a:extLst>
          </p:cNvPr>
          <p:cNvSpPr>
            <a:spLocks noGrp="1"/>
          </p:cNvSpPr>
          <p:nvPr>
            <p:ph type="dt" sz="half" idx="11"/>
          </p:nvPr>
        </p:nvSpPr>
        <p:spPr/>
        <p:txBody>
          <a:bodyPr/>
          <a:lstStyle>
            <a:lvl1pPr>
              <a:defRPr/>
            </a:lvl1pPr>
          </a:lstStyle>
          <a:p>
            <a:pPr>
              <a:defRPr/>
            </a:pPr>
            <a:fld id="{97CFE3EC-E56B-6749-B69A-5D4CBC9E96AD}" type="datetimeFigureOut">
              <a:rPr lang="en-US" altLang="en-US"/>
              <a:pPr>
                <a:defRPr/>
              </a:pPr>
              <a:t>10/16/23</a:t>
            </a:fld>
            <a:endParaRPr lang="en-US" altLang="en-US"/>
          </a:p>
        </p:txBody>
      </p:sp>
      <p:sp>
        <p:nvSpPr>
          <p:cNvPr id="17" name="Footer Placeholder 5">
            <a:extLst>
              <a:ext uri="{FF2B5EF4-FFF2-40B4-BE49-F238E27FC236}">
                <a16:creationId xmlns:a16="http://schemas.microsoft.com/office/drawing/2014/main" id="{E67FDE3E-8285-61DA-FAF8-2D77E798CA7E}"/>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09810600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2DD3CD3-B5FE-446C-FF89-6A15B5118041}"/>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6" name="Rectangle 20">
            <a:extLst>
              <a:ext uri="{FF2B5EF4-FFF2-40B4-BE49-F238E27FC236}">
                <a16:creationId xmlns:a16="http://schemas.microsoft.com/office/drawing/2014/main" id="{8B6FE5F2-BDCE-7B67-656A-2BE9136E5838}"/>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7" name="Rectangle 21">
            <a:extLst>
              <a:ext uri="{FF2B5EF4-FFF2-40B4-BE49-F238E27FC236}">
                <a16:creationId xmlns:a16="http://schemas.microsoft.com/office/drawing/2014/main" id="{7267FD9B-1E68-061C-2AB8-FCC302D2C07C}"/>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8" name="Rectangle 23">
            <a:extLst>
              <a:ext uri="{FF2B5EF4-FFF2-40B4-BE49-F238E27FC236}">
                <a16:creationId xmlns:a16="http://schemas.microsoft.com/office/drawing/2014/main" id="{B33C8958-707E-B11F-D35D-1F1E789953EF}"/>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24">
            <a:extLst>
              <a:ext uri="{FF2B5EF4-FFF2-40B4-BE49-F238E27FC236}">
                <a16:creationId xmlns:a16="http://schemas.microsoft.com/office/drawing/2014/main" id="{94CD60C7-2B3B-FDA6-CEF6-5D9E2EF3CC4D}"/>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 name="Rectangle 9">
            <a:extLst>
              <a:ext uri="{FF2B5EF4-FFF2-40B4-BE49-F238E27FC236}">
                <a16:creationId xmlns:a16="http://schemas.microsoft.com/office/drawing/2014/main" id="{D137BBE7-C853-FE38-782F-EAA7BC83256A}"/>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11" name="Rectangle 10">
            <a:extLst>
              <a:ext uri="{FF2B5EF4-FFF2-40B4-BE49-F238E27FC236}">
                <a16:creationId xmlns:a16="http://schemas.microsoft.com/office/drawing/2014/main" id="{1ED037D4-29D2-4D84-EAEC-218A2CA032BB}"/>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82041F01-59F9-743B-30F0-84C982A4539E}"/>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a typeface="+mn-ea"/>
            </a:endParaRPr>
          </a:p>
        </p:txBody>
      </p:sp>
      <p:sp>
        <p:nvSpPr>
          <p:cNvPr id="13" name="Oval 12">
            <a:extLst>
              <a:ext uri="{FF2B5EF4-FFF2-40B4-BE49-F238E27FC236}">
                <a16:creationId xmlns:a16="http://schemas.microsoft.com/office/drawing/2014/main" id="{450F4C5C-88F4-4D3C-8192-16FF7EF4BFAB}"/>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4E8D77A1-5F93-DD68-FDB2-5C74C4638792}"/>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E80F3356-E6EC-232C-29AA-FE910B6E35C3}"/>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4543990B-04AF-66BB-20AA-80506849C346}"/>
              </a:ext>
            </a:extLst>
          </p:cNvPr>
          <p:cNvSpPr>
            <a:spLocks noGrp="1"/>
          </p:cNvSpPr>
          <p:nvPr>
            <p:ph type="sldNum" sz="quarter" idx="10"/>
          </p:nvPr>
        </p:nvSpPr>
        <p:spPr>
          <a:xfrm>
            <a:off x="1371600" y="312738"/>
            <a:ext cx="457200" cy="441325"/>
          </a:xfrm>
        </p:spPr>
        <p:txBody>
          <a:bodyPr/>
          <a:lstStyle>
            <a:lvl1pPr>
              <a:defRPr/>
            </a:lvl1pPr>
          </a:lstStyle>
          <a:p>
            <a:pPr>
              <a:defRPr/>
            </a:pPr>
            <a:fld id="{1D96A1AB-BB88-7E42-A37A-7DE8519288B7}"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18659665-E9E2-ACE8-4F57-3F32A87D217B}"/>
              </a:ext>
            </a:extLst>
          </p:cNvPr>
          <p:cNvSpPr>
            <a:spLocks noGrp="1"/>
          </p:cNvSpPr>
          <p:nvPr>
            <p:ph type="dt" sz="half" idx="11"/>
          </p:nvPr>
        </p:nvSpPr>
        <p:spPr>
          <a:xfrm>
            <a:off x="5788025" y="6405563"/>
            <a:ext cx="3044825" cy="365125"/>
          </a:xfrm>
        </p:spPr>
        <p:txBody>
          <a:bodyPr/>
          <a:lstStyle>
            <a:lvl1pPr>
              <a:defRPr/>
            </a:lvl1pPr>
          </a:lstStyle>
          <a:p>
            <a:pPr>
              <a:defRPr/>
            </a:pPr>
            <a:fld id="{9508518A-D153-E64D-9424-B62381A0208F}" type="datetimeFigureOut">
              <a:rPr lang="en-US" altLang="en-US"/>
              <a:pPr>
                <a:defRPr/>
              </a:pPr>
              <a:t>10/16/23</a:t>
            </a:fld>
            <a:endParaRPr lang="en-US" altLang="en-US"/>
          </a:p>
        </p:txBody>
      </p:sp>
      <p:sp>
        <p:nvSpPr>
          <p:cNvPr id="18" name="Footer Placeholder 5">
            <a:extLst>
              <a:ext uri="{FF2B5EF4-FFF2-40B4-BE49-F238E27FC236}">
                <a16:creationId xmlns:a16="http://schemas.microsoft.com/office/drawing/2014/main" id="{45C7AD06-9709-A338-B996-5032343449E1}"/>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89204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1B830F3E-2151-EFF6-830D-C0770752356B}"/>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27" name="Rectangle 15">
            <a:extLst>
              <a:ext uri="{FF2B5EF4-FFF2-40B4-BE49-F238E27FC236}">
                <a16:creationId xmlns:a16="http://schemas.microsoft.com/office/drawing/2014/main" id="{5D3EE739-9A05-CE7B-523C-143EBA732F1B}"/>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28" name="Rectangle 17">
            <a:extLst>
              <a:ext uri="{FF2B5EF4-FFF2-40B4-BE49-F238E27FC236}">
                <a16:creationId xmlns:a16="http://schemas.microsoft.com/office/drawing/2014/main" id="{7828EAE1-1FE8-1184-0B57-3CF86BD6800B}"/>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1029" name="Rectangle 18">
            <a:extLst>
              <a:ext uri="{FF2B5EF4-FFF2-40B4-BE49-F238E27FC236}">
                <a16:creationId xmlns:a16="http://schemas.microsoft.com/office/drawing/2014/main" id="{E63EFB46-CF1A-9BB2-2063-DD4433672531}"/>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9" name="Rectangle 8">
            <a:extLst>
              <a:ext uri="{FF2B5EF4-FFF2-40B4-BE49-F238E27FC236}">
                <a16:creationId xmlns:a16="http://schemas.microsoft.com/office/drawing/2014/main" id="{F4CC94E8-F1AE-62F9-D245-34B5AD6FBA50}"/>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14" name="Date Placeholder 13">
            <a:extLst>
              <a:ext uri="{FF2B5EF4-FFF2-40B4-BE49-F238E27FC236}">
                <a16:creationId xmlns:a16="http://schemas.microsoft.com/office/drawing/2014/main" id="{27514514-24F6-0BEC-8724-CBF2881E01A0}"/>
              </a:ext>
            </a:extLst>
          </p:cNvPr>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F8103EC6-9F22-2A46-9283-29FAD2BF50FB}" type="datetimeFigureOut">
              <a:rPr lang="en-US" altLang="en-US"/>
              <a:pPr>
                <a:defRPr/>
              </a:pPr>
              <a:t>10/16/23</a:t>
            </a:fld>
            <a:endParaRPr lang="en-US" altLang="en-US"/>
          </a:p>
        </p:txBody>
      </p:sp>
      <p:sp>
        <p:nvSpPr>
          <p:cNvPr id="3" name="Footer Placeholder 2">
            <a:extLst>
              <a:ext uri="{FF2B5EF4-FFF2-40B4-BE49-F238E27FC236}">
                <a16:creationId xmlns:a16="http://schemas.microsoft.com/office/drawing/2014/main" id="{F3F26944-A31F-7EA7-4E25-010717EF0C7A}"/>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ea typeface="+mn-ea"/>
                <a:cs typeface="+mn-cs"/>
              </a:defRPr>
            </a:lvl1pPr>
          </a:lstStyle>
          <a:p>
            <a:pPr>
              <a:defRPr/>
            </a:pPr>
            <a:endParaRPr lang="en-US"/>
          </a:p>
        </p:txBody>
      </p:sp>
      <p:sp>
        <p:nvSpPr>
          <p:cNvPr id="8" name="Rectangle 7">
            <a:extLst>
              <a:ext uri="{FF2B5EF4-FFF2-40B4-BE49-F238E27FC236}">
                <a16:creationId xmlns:a16="http://schemas.microsoft.com/office/drawing/2014/main" id="{35BEB950-D7BD-E747-BC92-4E0EC66C6FB0}"/>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ea typeface="+mn-ea"/>
            </a:endParaRPr>
          </a:p>
        </p:txBody>
      </p:sp>
      <p:sp>
        <p:nvSpPr>
          <p:cNvPr id="10" name="Straight Connector 9">
            <a:extLst>
              <a:ext uri="{FF2B5EF4-FFF2-40B4-BE49-F238E27FC236}">
                <a16:creationId xmlns:a16="http://schemas.microsoft.com/office/drawing/2014/main" id="{51323602-1821-733B-C119-A0AF39BA03F4}"/>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ea typeface="+mn-ea"/>
            </a:endParaRPr>
          </a:p>
        </p:txBody>
      </p:sp>
      <p:sp>
        <p:nvSpPr>
          <p:cNvPr id="12" name="Oval 11">
            <a:extLst>
              <a:ext uri="{FF2B5EF4-FFF2-40B4-BE49-F238E27FC236}">
                <a16:creationId xmlns:a16="http://schemas.microsoft.com/office/drawing/2014/main" id="{FF235C2F-BF92-FE87-A210-D7B10099D013}"/>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id="{3A72B2B9-700F-30DC-0D8E-EE39C8929751}"/>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C616A838-DA59-6471-2D1D-EDC8424CDDA1}"/>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E6C53539-8572-EA4B-B317-48C1FDEA770C}" type="slidenum">
              <a:rPr lang="en-US" altLang="en-US"/>
              <a:pPr>
                <a:defRPr/>
              </a:pPr>
              <a:t>‹#›</a:t>
            </a:fld>
            <a:endParaRPr lang="en-US" altLang="en-US"/>
          </a:p>
        </p:txBody>
      </p:sp>
      <p:sp>
        <p:nvSpPr>
          <p:cNvPr id="1038" name="Title Placeholder 21">
            <a:extLst>
              <a:ext uri="{FF2B5EF4-FFF2-40B4-BE49-F238E27FC236}">
                <a16:creationId xmlns:a16="http://schemas.microsoft.com/office/drawing/2014/main" id="{83B27838-DC68-04ED-65E4-1971F3EAB6D1}"/>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D1AC7AF8-5E26-0248-F226-0482587786D1}"/>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rtl="0" eaLnBrk="0" fontAlgn="base" hangingPunct="0">
        <a:spcBef>
          <a:spcPct val="0"/>
        </a:spcBef>
        <a:spcAft>
          <a:spcPct val="0"/>
        </a:spcAft>
        <a:defRPr sz="3300" kern="1200">
          <a:solidFill>
            <a:srgbClr val="7B9899"/>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2" charset="2"/>
        <a:buChar char=""/>
        <a:defRPr sz="2700" kern="1200">
          <a:solidFill>
            <a:schemeClr val="tx1"/>
          </a:solidFill>
          <a:latin typeface="+mn-lt"/>
          <a:ea typeface="ＭＳ Ｐゴシック" charset="0"/>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ＭＳ Ｐゴシック" charset="0"/>
          <a:cs typeface="+mn-cs"/>
        </a:defRPr>
      </a:lvl2pPr>
      <a:lvl3pPr marL="822325" indent="-228600" algn="l" rtl="0" eaLnBrk="0" fontAlgn="base" hangingPunct="0">
        <a:spcBef>
          <a:spcPct val="20000"/>
        </a:spcBef>
        <a:spcAft>
          <a:spcPct val="0"/>
        </a:spcAft>
        <a:buClr>
          <a:srgbClr val="8CADAE"/>
        </a:buClr>
        <a:buSzPct val="75000"/>
        <a:buFont typeface="Wingdings 2" pitchFamily="2" charset="2"/>
        <a:buChar char=""/>
        <a:defRPr sz="2000" kern="1200">
          <a:solidFill>
            <a:schemeClr val="tx1"/>
          </a:solidFill>
          <a:latin typeface="+mn-lt"/>
          <a:ea typeface="ＭＳ Ｐゴシック" charset="0"/>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SEzskNtFnI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8JoOpx6VwHk"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XitK-lUjyzc" TargetMode="External"/><Relationship Id="rId2" Type="http://schemas.openxmlformats.org/officeDocument/2006/relationships/hyperlink" Target="https://www.youtube.com/watch?v=zrc3-or5Nu0"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2H4F8Y-3zzo&amp;t=28s" TargetMode="External"/><Relationship Id="rId2" Type="http://schemas.openxmlformats.org/officeDocument/2006/relationships/hyperlink" Target="https://www.youtube.com/watch?v=LsL14sHZOnE" TargetMode="Externa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s://www.youtube.com/watch?v=F7kruGpEvLk" TargetMode="External"/><Relationship Id="rId4" Type="http://schemas.openxmlformats.org/officeDocument/2006/relationships/hyperlink" Target="https://www.youtube.com/watch?v=8LYy5RziqiE&amp;t=13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KJZLcsAmLbM" TargetMode="External"/><Relationship Id="rId2" Type="http://schemas.openxmlformats.org/officeDocument/2006/relationships/hyperlink" Target="https://www.youtube.com/watch?v=xcSwBHs1uD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3">
            <a:extLst>
              <a:ext uri="{FF2B5EF4-FFF2-40B4-BE49-F238E27FC236}">
                <a16:creationId xmlns:a16="http://schemas.microsoft.com/office/drawing/2014/main" id="{D5156ED8-BE40-5FCE-6746-79ECC974C929}"/>
              </a:ext>
            </a:extLst>
          </p:cNvPr>
          <p:cNvSpPr>
            <a:spLocks noGrp="1"/>
          </p:cNvSpPr>
          <p:nvPr>
            <p:ph type="subTitle" idx="1"/>
          </p:nvPr>
        </p:nvSpPr>
        <p:spPr/>
        <p:txBody>
          <a:bodyPr/>
          <a:lstStyle/>
          <a:p>
            <a:pPr>
              <a:buFont typeface="Wingdings 2" charset="0"/>
              <a:buNone/>
              <a:defRPr/>
            </a:pPr>
            <a:endParaRPr lang="en-US" dirty="0"/>
          </a:p>
          <a:p>
            <a:pPr>
              <a:buFont typeface="Wingdings 2" charset="0"/>
              <a:buNone/>
              <a:defRPr/>
            </a:pPr>
            <a:r>
              <a:rPr lang="en-US" dirty="0"/>
              <a:t>A brief biography</a:t>
            </a:r>
          </a:p>
          <a:p>
            <a:pPr>
              <a:buFont typeface="Wingdings 2" charset="0"/>
              <a:buNone/>
              <a:defRPr/>
            </a:pPr>
            <a:endParaRPr lang="en-US" dirty="0"/>
          </a:p>
          <a:p>
            <a:pPr>
              <a:buFont typeface="Wingdings 2" charset="0"/>
              <a:buNone/>
              <a:defRPr/>
            </a:pPr>
            <a:endParaRPr lang="en-US" dirty="0"/>
          </a:p>
          <a:p>
            <a:pPr>
              <a:buFont typeface="Wingdings 2" charset="0"/>
              <a:buNone/>
              <a:defRPr/>
            </a:pPr>
            <a:endParaRPr lang="en-US" dirty="0"/>
          </a:p>
          <a:p>
            <a:pPr>
              <a:buFont typeface="Wingdings 2" charset="0"/>
              <a:buNone/>
              <a:defRPr/>
            </a:pPr>
            <a:endParaRPr lang="en-US" dirty="0"/>
          </a:p>
          <a:p>
            <a:pPr>
              <a:buFont typeface="Wingdings 2" charset="0"/>
              <a:buNone/>
              <a:defRPr/>
            </a:pPr>
            <a:endParaRPr lang="en-US" dirty="0"/>
          </a:p>
          <a:p>
            <a:pPr>
              <a:buFont typeface="Wingdings 2" charset="0"/>
              <a:buNone/>
              <a:defRPr/>
            </a:pPr>
            <a:endParaRPr lang="en-US" dirty="0"/>
          </a:p>
        </p:txBody>
      </p:sp>
      <p:sp>
        <p:nvSpPr>
          <p:cNvPr id="13315" name="Title 4">
            <a:extLst>
              <a:ext uri="{FF2B5EF4-FFF2-40B4-BE49-F238E27FC236}">
                <a16:creationId xmlns:a16="http://schemas.microsoft.com/office/drawing/2014/main" id="{5B994680-29E0-F831-9F09-C9BEE67745E1}"/>
              </a:ext>
            </a:extLst>
          </p:cNvPr>
          <p:cNvSpPr>
            <a:spLocks noGrp="1"/>
          </p:cNvSpPr>
          <p:nvPr>
            <p:ph type="ctrTitle"/>
          </p:nvPr>
        </p:nvSpPr>
        <p:spPr/>
        <p:txBody>
          <a:bodyPr/>
          <a:lstStyle/>
          <a:p>
            <a:pPr eaLnBrk="1" hangingPunct="1">
              <a:defRPr/>
            </a:pPr>
            <a:br>
              <a:rPr lang="en-US" dirty="0">
                <a:solidFill>
                  <a:schemeClr val="bg1"/>
                </a:solidFill>
                <a:effectLst>
                  <a:outerShdw blurRad="38100" dist="38100" dir="2700000" algn="tl">
                    <a:srgbClr val="DDDDDD"/>
                  </a:outerShdw>
                </a:effectLst>
                <a:cs typeface="+mj-cs"/>
              </a:rPr>
            </a:b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cs"/>
              </a:rPr>
              <a:t>William Shakespeare</a:t>
            </a:r>
            <a:br>
              <a:rPr lang="en-US" dirty="0">
                <a:solidFill>
                  <a:schemeClr val="bg1"/>
                </a:solidFill>
                <a:effectLst>
                  <a:outerShdw blurRad="38100" dist="38100" dir="2700000" algn="tl">
                    <a:srgbClr val="DDDDDD"/>
                  </a:outerShdw>
                </a:effectLst>
                <a:cs typeface="+mj-cs"/>
              </a:rPr>
            </a:br>
            <a:endParaRPr lang="en-US" dirty="0">
              <a:solidFill>
                <a:schemeClr val="bg1"/>
              </a:solidFill>
              <a:effectLst>
                <a:outerShdw blurRad="38100" dist="38100" dir="2700000" algn="tl">
                  <a:srgbClr val="DDDDDD"/>
                </a:outerShdw>
              </a:effectLst>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C7B3-E3EE-F09A-F9B6-980E76F1FF72}"/>
              </a:ext>
            </a:extLst>
          </p:cNvPr>
          <p:cNvSpPr>
            <a:spLocks noGrp="1"/>
          </p:cNvSpPr>
          <p:nvPr>
            <p:ph type="title"/>
          </p:nvPr>
        </p:nvSpPr>
        <p:spPr/>
        <p:txBody>
          <a:bodyPr/>
          <a:lstStyle/>
          <a:p>
            <a:pPr>
              <a:defRPr/>
            </a:pPr>
            <a:r>
              <a:rPr lang="en-US" dirty="0"/>
              <a:t>Prologue and First Scene</a:t>
            </a:r>
          </a:p>
        </p:txBody>
      </p:sp>
      <p:sp>
        <p:nvSpPr>
          <p:cNvPr id="3" name="Content Placeholder 2">
            <a:extLst>
              <a:ext uri="{FF2B5EF4-FFF2-40B4-BE49-F238E27FC236}">
                <a16:creationId xmlns:a16="http://schemas.microsoft.com/office/drawing/2014/main" id="{A0ACAEF6-970F-4D59-61C9-E70CC78F22C4}"/>
              </a:ext>
            </a:extLst>
          </p:cNvPr>
          <p:cNvSpPr>
            <a:spLocks noGrp="1"/>
          </p:cNvSpPr>
          <p:nvPr>
            <p:ph sz="quarter" idx="1"/>
          </p:nvPr>
        </p:nvSpPr>
        <p:spPr>
          <a:xfrm>
            <a:off x="301625" y="1527175"/>
            <a:ext cx="8504238" cy="4572000"/>
          </a:xfrm>
        </p:spPr>
        <p:txBody>
          <a:bodyPr/>
          <a:lstStyle/>
          <a:p>
            <a:pPr>
              <a:defRPr/>
            </a:pPr>
            <a:r>
              <a:rPr lang="en-US" dirty="0"/>
              <a:t>Prologue (a sonnet!)</a:t>
            </a:r>
          </a:p>
          <a:p>
            <a:pPr lvl="1">
              <a:defRPr/>
            </a:pPr>
            <a:r>
              <a:rPr lang="en-US" dirty="0"/>
              <a:t>ancient feud and pattern of violence</a:t>
            </a:r>
          </a:p>
          <a:p>
            <a:pPr lvl="1">
              <a:defRPr/>
            </a:pPr>
            <a:r>
              <a:rPr lang="en-US" dirty="0"/>
              <a:t>“star-</a:t>
            </a:r>
            <a:r>
              <a:rPr lang="en-US" dirty="0" err="1"/>
              <a:t>cross’d</a:t>
            </a:r>
            <a:r>
              <a:rPr lang="en-US" dirty="0"/>
              <a:t> lovers”</a:t>
            </a:r>
          </a:p>
          <a:p>
            <a:pPr>
              <a:defRPr/>
            </a:pPr>
            <a:r>
              <a:rPr lang="en-US" dirty="0"/>
              <a:t>First scene: sets the stage, literally</a:t>
            </a:r>
          </a:p>
          <a:p>
            <a:pPr lvl="1">
              <a:defRPr/>
            </a:pPr>
            <a:r>
              <a:rPr lang="en-US" dirty="0"/>
              <a:t>Shakespearean wordplay</a:t>
            </a:r>
          </a:p>
          <a:p>
            <a:pPr lvl="1">
              <a:defRPr/>
            </a:pPr>
            <a:r>
              <a:rPr lang="en-US" dirty="0">
                <a:hlinkClick r:id="rId2"/>
              </a:rPr>
              <a:t>roaming gangs</a:t>
            </a:r>
            <a:r>
              <a:rPr lang="en-US" dirty="0"/>
              <a:t>; hot summer; hatred boiling over into streets</a:t>
            </a:r>
          </a:p>
          <a:p>
            <a:pPr lvl="1">
              <a:defRPr/>
            </a:pPr>
            <a:r>
              <a:rPr lang="en-US" dirty="0"/>
              <a:t>fusion of sex and violence</a:t>
            </a:r>
          </a:p>
          <a:p>
            <a:pPr>
              <a:buClr>
                <a:srgbClr val="D16349"/>
              </a:buClr>
              <a:defRPr/>
            </a:pPr>
            <a:r>
              <a:rPr lang="en-US" dirty="0">
                <a:solidFill>
                  <a:prstClr val="black"/>
                </a:solidFill>
              </a:rPr>
              <a:t>Romeo’s entrance (1.1.158–236)</a:t>
            </a:r>
          </a:p>
          <a:p>
            <a:pPr lvl="1">
              <a:buClr>
                <a:srgbClr val="D16349"/>
              </a:buClr>
              <a:defRPr/>
            </a:pPr>
            <a:r>
              <a:rPr lang="en-US" dirty="0">
                <a:solidFill>
                  <a:prstClr val="black"/>
                </a:solidFill>
              </a:rPr>
              <a:t>contrast with violence and action of the fight (time)</a:t>
            </a:r>
          </a:p>
          <a:p>
            <a:pPr lvl="1">
              <a:buClr>
                <a:srgbClr val="D16349"/>
              </a:buClr>
              <a:defRPr/>
            </a:pPr>
            <a:r>
              <a:rPr lang="en-US" dirty="0">
                <a:solidFill>
                  <a:prstClr val="black"/>
                </a:solidFill>
              </a:rPr>
              <a:t>speaks in couplets; he’s like a walking sonnet caricature </a:t>
            </a:r>
          </a:p>
          <a:p>
            <a:pPr marL="274638" lvl="1" indent="0">
              <a:buFont typeface="Wingdings" pitchFamily="2" charset="2"/>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D8586353-B468-B2D3-2F98-E5C49D734ACA}"/>
              </a:ext>
            </a:extLst>
          </p:cNvPr>
          <p:cNvSpPr>
            <a:spLocks noGrp="1"/>
          </p:cNvSpPr>
          <p:nvPr>
            <p:ph type="title"/>
          </p:nvPr>
        </p:nvSpPr>
        <p:spPr>
          <a:xfrm>
            <a:off x="301625" y="228600"/>
            <a:ext cx="8534400" cy="758825"/>
          </a:xfrm>
        </p:spPr>
        <p:txBody>
          <a:bodyPr/>
          <a:lstStyle/>
          <a:p>
            <a:r>
              <a:rPr lang="en-US" altLang="en-US">
                <a:ea typeface="ＭＳ Ｐゴシック" panose="020B0600070205080204" pitchFamily="34" charset="-128"/>
              </a:rPr>
              <a:t>The Party – Love at First Sight</a:t>
            </a:r>
          </a:p>
        </p:txBody>
      </p:sp>
      <p:sp>
        <p:nvSpPr>
          <p:cNvPr id="25602" name="Content Placeholder 2">
            <a:extLst>
              <a:ext uri="{FF2B5EF4-FFF2-40B4-BE49-F238E27FC236}">
                <a16:creationId xmlns:a16="http://schemas.microsoft.com/office/drawing/2014/main" id="{26820852-3B93-1F73-F891-1A9DB96ED718}"/>
              </a:ext>
            </a:extLst>
          </p:cNvPr>
          <p:cNvSpPr>
            <a:spLocks noGrp="1"/>
          </p:cNvSpPr>
          <p:nvPr>
            <p:ph sz="half" idx="1"/>
          </p:nvPr>
        </p:nvSpPr>
        <p:spPr>
          <a:xfrm>
            <a:off x="301625" y="1371600"/>
            <a:ext cx="4038600" cy="4681538"/>
          </a:xfrm>
        </p:spPr>
        <p:txBody>
          <a:bodyPr/>
          <a:lstStyle/>
          <a:p>
            <a:r>
              <a:rPr lang="en-US" altLang="en-US">
                <a:ea typeface="ＭＳ Ｐゴシック" panose="020B0600070205080204" pitchFamily="34" charset="-128"/>
              </a:rPr>
              <a:t>Mercutio’s speech (1.4.53–104)</a:t>
            </a:r>
          </a:p>
          <a:p>
            <a:pPr lvl="1"/>
            <a:r>
              <a:rPr lang="en-US" altLang="en-US">
                <a:ea typeface="ＭＳ Ｐゴシック" panose="020B0600070205080204" pitchFamily="34" charset="-128"/>
              </a:rPr>
              <a:t>only character who is good with both families</a:t>
            </a:r>
          </a:p>
          <a:p>
            <a:pPr lvl="1"/>
            <a:r>
              <a:rPr lang="en-US" altLang="en-US">
                <a:ea typeface="ＭＳ Ｐゴシック" panose="020B0600070205080204" pitchFamily="34" charset="-128"/>
              </a:rPr>
              <a:t>comedic and rash</a:t>
            </a:r>
          </a:p>
          <a:p>
            <a:r>
              <a:rPr lang="en-US" altLang="en-US">
                <a:ea typeface="ＭＳ Ｐゴシック" panose="020B0600070205080204" pitchFamily="34" charset="-128"/>
              </a:rPr>
              <a:t>Romeo sees Juliet (1.5.43–52)</a:t>
            </a:r>
          </a:p>
          <a:p>
            <a:pPr lvl="1"/>
            <a:r>
              <a:rPr lang="en-US" altLang="en-US">
                <a:ea typeface="ＭＳ Ｐゴシック" panose="020B0600070205080204" pitchFamily="34" charset="-128"/>
              </a:rPr>
              <a:t>classic </a:t>
            </a:r>
            <a:r>
              <a:rPr lang="en-US" altLang="en-US">
                <a:ea typeface="ＭＳ Ｐゴシック" panose="020B0600070205080204" pitchFamily="34" charset="-128"/>
                <a:hlinkClick r:id="rId2"/>
              </a:rPr>
              <a:t>love at first sight</a:t>
            </a:r>
            <a:endParaRPr lang="en-US" altLang="en-US">
              <a:ea typeface="ＭＳ Ｐゴシック" panose="020B0600070205080204" pitchFamily="34" charset="-128"/>
            </a:endParaRPr>
          </a:p>
          <a:p>
            <a:r>
              <a:rPr lang="en-US" altLang="en-US">
                <a:ea typeface="ＭＳ Ｐゴシック" panose="020B0600070205080204" pitchFamily="34" charset="-128"/>
              </a:rPr>
              <a:t>First conversation in sonnet form (1.5.92–105)</a:t>
            </a:r>
          </a:p>
          <a:p>
            <a:pPr lvl="1"/>
            <a:r>
              <a:rPr lang="en-US" altLang="en-US">
                <a:ea typeface="ＭＳ Ｐゴシック" panose="020B0600070205080204" pitchFamily="34" charset="-128"/>
              </a:rPr>
              <a:t>trading lines/rhymes</a:t>
            </a:r>
          </a:p>
          <a:p>
            <a:pPr lvl="1"/>
            <a:r>
              <a:rPr lang="en-US" altLang="en-US">
                <a:ea typeface="ＭＳ Ｐゴシック" panose="020B0600070205080204" pitchFamily="34" charset="-128"/>
              </a:rPr>
              <a:t>ends with kiss!</a:t>
            </a:r>
          </a:p>
        </p:txBody>
      </p:sp>
      <p:pic>
        <p:nvPicPr>
          <p:cNvPr id="25603" name="Content Placeholder 5">
            <a:extLst>
              <a:ext uri="{FF2B5EF4-FFF2-40B4-BE49-F238E27FC236}">
                <a16:creationId xmlns:a16="http://schemas.microsoft.com/office/drawing/2014/main" id="{B51FB5B0-877B-1C73-25A6-12ACD111B67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576513"/>
            <a:ext cx="4038600" cy="22717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7196FCCB-1CD9-4857-70CB-80073110C147}"/>
              </a:ext>
            </a:extLst>
          </p:cNvPr>
          <p:cNvSpPr>
            <a:spLocks noGrp="1"/>
          </p:cNvSpPr>
          <p:nvPr>
            <p:ph type="title"/>
          </p:nvPr>
        </p:nvSpPr>
        <p:spPr>
          <a:xfrm>
            <a:off x="301625" y="228600"/>
            <a:ext cx="8534400" cy="758825"/>
          </a:xfrm>
        </p:spPr>
        <p:txBody>
          <a:bodyPr/>
          <a:lstStyle/>
          <a:p>
            <a:r>
              <a:rPr lang="en-US" altLang="en-US">
                <a:ea typeface="ＭＳ Ｐゴシック" panose="020B0600070205080204" pitchFamily="34" charset="-128"/>
              </a:rPr>
              <a:t>Act 2: Marriage!?</a:t>
            </a:r>
          </a:p>
        </p:txBody>
      </p:sp>
      <p:sp>
        <p:nvSpPr>
          <p:cNvPr id="26626" name="Content Placeholder 2">
            <a:extLst>
              <a:ext uri="{FF2B5EF4-FFF2-40B4-BE49-F238E27FC236}">
                <a16:creationId xmlns:a16="http://schemas.microsoft.com/office/drawing/2014/main" id="{509D4B25-1A2A-C398-ABA7-C71636915846}"/>
              </a:ext>
            </a:extLst>
          </p:cNvPr>
          <p:cNvSpPr>
            <a:spLocks noGrp="1"/>
          </p:cNvSpPr>
          <p:nvPr>
            <p:ph sz="half" idx="1"/>
          </p:nvPr>
        </p:nvSpPr>
        <p:spPr>
          <a:xfrm>
            <a:off x="301625" y="1371600"/>
            <a:ext cx="4038600" cy="4681538"/>
          </a:xfrm>
        </p:spPr>
        <p:txBody>
          <a:bodyPr/>
          <a:lstStyle/>
          <a:p>
            <a:r>
              <a:rPr lang="en-US" altLang="en-US" dirty="0">
                <a:ea typeface="ＭＳ Ｐゴシック" panose="020B0600070205080204" pitchFamily="34" charset="-128"/>
              </a:rPr>
              <a:t>Act 2 Prologue (sonnet!)</a:t>
            </a:r>
          </a:p>
          <a:p>
            <a:r>
              <a:rPr lang="en-US" altLang="en-US" dirty="0">
                <a:ea typeface="ＭＳ Ｐゴシック" panose="020B0600070205080204" pitchFamily="34" charset="-128"/>
              </a:rPr>
              <a:t>Public party to private house/balcony</a:t>
            </a:r>
          </a:p>
          <a:p>
            <a:pPr lvl="1"/>
            <a:r>
              <a:rPr lang="en-US" altLang="en-US" dirty="0">
                <a:ea typeface="ＭＳ Ｐゴシック" panose="020B0600070205080204" pitchFamily="34" charset="-128"/>
                <a:hlinkClick r:id="rId2"/>
              </a:rPr>
              <a:t>monologues/soliloquies turn to conversation</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hlinkClick r:id="rId3"/>
              </a:rPr>
              <a:t>1996 version</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Entire second scene</a:t>
            </a:r>
          </a:p>
          <a:p>
            <a:r>
              <a:rPr lang="en-US" altLang="en-US" dirty="0">
                <a:ea typeface="ＭＳ Ｐゴシック" panose="020B0600070205080204" pitchFamily="34" charset="-128"/>
              </a:rPr>
              <a:t>Friar Laurence</a:t>
            </a:r>
          </a:p>
          <a:p>
            <a:pPr lvl="1"/>
            <a:r>
              <a:rPr lang="en-US" altLang="en-US" dirty="0">
                <a:ea typeface="ＭＳ Ｐゴシック" panose="020B0600070205080204" pitchFamily="34" charset="-128"/>
              </a:rPr>
              <a:t>religion and medicine</a:t>
            </a:r>
          </a:p>
          <a:p>
            <a:pPr lvl="1"/>
            <a:r>
              <a:rPr lang="en-US" altLang="en-US" dirty="0">
                <a:ea typeface="ＭＳ Ｐゴシック" panose="020B0600070205080204" pitchFamily="34" charset="-128"/>
              </a:rPr>
              <a:t>secret marriage plan</a:t>
            </a:r>
          </a:p>
          <a:p>
            <a:pPr lvl="1"/>
            <a:r>
              <a:rPr lang="en-US" altLang="en-US" dirty="0">
                <a:ea typeface="ＭＳ Ｐゴシック" panose="020B0600070205080204" pitchFamily="34" charset="-128"/>
              </a:rPr>
              <a:t>advice to Romeo on loving moderately (2.6.9–15)</a:t>
            </a:r>
          </a:p>
        </p:txBody>
      </p:sp>
      <p:pic>
        <p:nvPicPr>
          <p:cNvPr id="26627" name="Content Placeholder 5">
            <a:extLst>
              <a:ext uri="{FF2B5EF4-FFF2-40B4-BE49-F238E27FC236}">
                <a16:creationId xmlns:a16="http://schemas.microsoft.com/office/drawing/2014/main" id="{91BE53EB-7BC2-C67C-B9F1-53372159371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03825" y="1371600"/>
            <a:ext cx="3232150" cy="468153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EACED10A-36E2-3998-7062-53BBE216BCFA}"/>
              </a:ext>
            </a:extLst>
          </p:cNvPr>
          <p:cNvSpPr>
            <a:spLocks noGrp="1"/>
          </p:cNvSpPr>
          <p:nvPr>
            <p:ph type="title"/>
          </p:nvPr>
        </p:nvSpPr>
        <p:spPr>
          <a:xfrm>
            <a:off x="301625" y="228600"/>
            <a:ext cx="8534400" cy="758825"/>
          </a:xfrm>
        </p:spPr>
        <p:txBody>
          <a:bodyPr/>
          <a:lstStyle/>
          <a:p>
            <a:r>
              <a:rPr lang="en-US" altLang="en-US">
                <a:ea typeface="ＭＳ Ｐゴシック" panose="020B0600070205080204" pitchFamily="34" charset="-128"/>
              </a:rPr>
              <a:t>Act 3: Things Falling Apart</a:t>
            </a:r>
          </a:p>
        </p:txBody>
      </p:sp>
      <p:sp>
        <p:nvSpPr>
          <p:cNvPr id="27650" name="Content Placeholder 2">
            <a:extLst>
              <a:ext uri="{FF2B5EF4-FFF2-40B4-BE49-F238E27FC236}">
                <a16:creationId xmlns:a16="http://schemas.microsoft.com/office/drawing/2014/main" id="{0013DD87-E014-E015-8D8A-6F16AF0709A5}"/>
              </a:ext>
            </a:extLst>
          </p:cNvPr>
          <p:cNvSpPr>
            <a:spLocks noGrp="1"/>
          </p:cNvSpPr>
          <p:nvPr>
            <p:ph sz="half" idx="1"/>
          </p:nvPr>
        </p:nvSpPr>
        <p:spPr>
          <a:xfrm>
            <a:off x="301625" y="1371600"/>
            <a:ext cx="4038600" cy="4681538"/>
          </a:xfrm>
        </p:spPr>
        <p:txBody>
          <a:bodyPr/>
          <a:lstStyle/>
          <a:p>
            <a:r>
              <a:rPr lang="en-US" altLang="en-US" dirty="0">
                <a:ea typeface="ＭＳ Ｐゴシック" panose="020B0600070205080204" pitchFamily="34" charset="-128"/>
              </a:rPr>
              <a:t>Mercutio’s murder (and Tybalt’s)</a:t>
            </a:r>
          </a:p>
          <a:p>
            <a:pPr lvl="1"/>
            <a:r>
              <a:rPr lang="en-US" altLang="en-US" dirty="0">
                <a:ea typeface="ＭＳ Ｐゴシック" panose="020B0600070205080204" pitchFamily="34" charset="-128"/>
                <a:hlinkClick r:id="rId2"/>
              </a:rPr>
              <a:t>lookin’ for a fight </a:t>
            </a:r>
            <a:r>
              <a:rPr lang="en-US" altLang="en-US" dirty="0">
                <a:ea typeface="ＭＳ Ｐゴシック" panose="020B0600070205080204" pitchFamily="34" charset="-128"/>
              </a:rPr>
              <a:t>(3.1)</a:t>
            </a:r>
          </a:p>
          <a:p>
            <a:pPr lvl="1"/>
            <a:r>
              <a:rPr lang="en-US" altLang="en-US" dirty="0">
                <a:ea typeface="ＭＳ Ｐゴシック" panose="020B0600070205080204" pitchFamily="34" charset="-128"/>
                <a:hlinkClick r:id="rId3"/>
              </a:rPr>
              <a:t>Mercutio’s death</a:t>
            </a:r>
            <a:r>
              <a:rPr lang="en-US" altLang="en-US" dirty="0">
                <a:ea typeface="ＭＳ Ｐゴシック" panose="020B0600070205080204" pitchFamily="34" charset="-128"/>
              </a:rPr>
              <a:t> </a:t>
            </a:r>
          </a:p>
          <a:p>
            <a:pPr lvl="1"/>
            <a:r>
              <a:rPr lang="en-US" altLang="en-US" dirty="0">
                <a:ea typeface="ＭＳ Ｐゴシック" panose="020B0600070205080204" pitchFamily="34" charset="-128"/>
                <a:hlinkClick r:id="rId4"/>
              </a:rPr>
              <a:t>Next scene</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lots o’ quibbles (minor objection and a pun)</a:t>
            </a:r>
          </a:p>
          <a:p>
            <a:pPr lvl="1"/>
            <a:r>
              <a:rPr lang="en-US" altLang="en-US" dirty="0">
                <a:ea typeface="ＭＳ Ｐゴシック" panose="020B0600070205080204" pitchFamily="34" charset="-128"/>
              </a:rPr>
              <a:t>who is to blame?</a:t>
            </a:r>
          </a:p>
          <a:p>
            <a:r>
              <a:rPr lang="en-US" altLang="en-US" dirty="0">
                <a:ea typeface="ＭＳ Ｐゴシック" panose="020B0600070205080204" pitchFamily="34" charset="-128"/>
              </a:rPr>
              <a:t>Second balcony scene (3.5): stop sunrise</a:t>
            </a:r>
          </a:p>
          <a:p>
            <a:pPr lvl="1"/>
            <a:r>
              <a:rPr lang="en-US" altLang="en-US" dirty="0">
                <a:ea typeface="ＭＳ Ｐゴシック" panose="020B0600070205080204" pitchFamily="34" charset="-128"/>
                <a:hlinkClick r:id="rId5"/>
              </a:rPr>
              <a:t>Capulet’s rage </a:t>
            </a:r>
            <a:r>
              <a:rPr lang="en-US" altLang="en-US" dirty="0">
                <a:ea typeface="ＭＳ Ｐゴシック" panose="020B0600070205080204" pitchFamily="34" charset="-128"/>
              </a:rPr>
              <a:t>(3.5.176–195)</a:t>
            </a:r>
          </a:p>
          <a:p>
            <a:pPr lvl="1"/>
            <a:endParaRPr lang="en-US" altLang="en-US" dirty="0">
              <a:ea typeface="ＭＳ Ｐゴシック" panose="020B0600070205080204" pitchFamily="34" charset="-128"/>
            </a:endParaRPr>
          </a:p>
        </p:txBody>
      </p:sp>
      <p:pic>
        <p:nvPicPr>
          <p:cNvPr id="27651" name="Content Placeholder 5">
            <a:extLst>
              <a:ext uri="{FF2B5EF4-FFF2-40B4-BE49-F238E27FC236}">
                <a16:creationId xmlns:a16="http://schemas.microsoft.com/office/drawing/2014/main" id="{4E2C3BA7-1B4D-B3F8-A18B-6087E1AA9365}"/>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714875" y="2133600"/>
            <a:ext cx="4165600" cy="3124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91271A-F425-D923-040D-20D6D4D463BC}"/>
              </a:ext>
            </a:extLst>
          </p:cNvPr>
          <p:cNvSpPr>
            <a:spLocks noGrp="1"/>
          </p:cNvSpPr>
          <p:nvPr>
            <p:ph type="body" idx="1"/>
          </p:nvPr>
        </p:nvSpPr>
        <p:spPr>
          <a:xfrm>
            <a:off x="301625" y="1524000"/>
            <a:ext cx="4040188" cy="733425"/>
          </a:xfrm>
        </p:spPr>
        <p:txBody>
          <a:bodyPr/>
          <a:lstStyle/>
          <a:p>
            <a:pPr>
              <a:defRPr/>
            </a:pPr>
            <a:r>
              <a:t>Act 4</a:t>
            </a:r>
          </a:p>
        </p:txBody>
      </p:sp>
      <p:sp>
        <p:nvSpPr>
          <p:cNvPr id="7" name="Text Placeholder 6">
            <a:extLst>
              <a:ext uri="{FF2B5EF4-FFF2-40B4-BE49-F238E27FC236}">
                <a16:creationId xmlns:a16="http://schemas.microsoft.com/office/drawing/2014/main" id="{3FBA49A0-E3B0-3E74-299E-D0FA73FCC1A3}"/>
              </a:ext>
            </a:extLst>
          </p:cNvPr>
          <p:cNvSpPr>
            <a:spLocks noGrp="1"/>
          </p:cNvSpPr>
          <p:nvPr>
            <p:ph type="body" sz="half" idx="3"/>
          </p:nvPr>
        </p:nvSpPr>
        <p:spPr>
          <a:xfrm>
            <a:off x="4791075" y="1524000"/>
            <a:ext cx="4041775" cy="731838"/>
          </a:xfrm>
        </p:spPr>
        <p:txBody>
          <a:bodyPr/>
          <a:lstStyle/>
          <a:p>
            <a:pPr>
              <a:defRPr/>
            </a:pPr>
            <a:r>
              <a:rPr lang="en-US" dirty="0"/>
              <a:t>Act 5</a:t>
            </a:r>
          </a:p>
        </p:txBody>
      </p:sp>
      <p:sp>
        <p:nvSpPr>
          <p:cNvPr id="28675" name="Content Placeholder 5">
            <a:extLst>
              <a:ext uri="{FF2B5EF4-FFF2-40B4-BE49-F238E27FC236}">
                <a16:creationId xmlns:a16="http://schemas.microsoft.com/office/drawing/2014/main" id="{E815AA85-9201-8A64-E350-92D0981E8557}"/>
              </a:ext>
            </a:extLst>
          </p:cNvPr>
          <p:cNvSpPr>
            <a:spLocks noGrp="1"/>
          </p:cNvSpPr>
          <p:nvPr>
            <p:ph sz="quarter" idx="2"/>
          </p:nvPr>
        </p:nvSpPr>
        <p:spPr>
          <a:xfrm>
            <a:off x="301625" y="2471738"/>
            <a:ext cx="4041775" cy="3817937"/>
          </a:xfrm>
        </p:spPr>
        <p:txBody>
          <a:bodyPr/>
          <a:lstStyle/>
          <a:p>
            <a:r>
              <a:rPr lang="en-US" altLang="en-US">
                <a:ea typeface="ＭＳ Ｐゴシック" panose="020B0600070205080204" pitchFamily="34" charset="-128"/>
              </a:rPr>
              <a:t>Speed of plot/time picks up very quickly</a:t>
            </a:r>
          </a:p>
          <a:p>
            <a:r>
              <a:rPr lang="en-US" altLang="en-US">
                <a:ea typeface="ＭＳ Ｐゴシック" panose="020B0600070205080204" pitchFamily="34" charset="-128"/>
              </a:rPr>
              <a:t>The Plot</a:t>
            </a:r>
          </a:p>
          <a:p>
            <a:pPr lvl="1"/>
            <a:r>
              <a:rPr lang="en-US" altLang="en-US">
                <a:ea typeface="ＭＳ Ｐゴシック" panose="020B0600070205080204" pitchFamily="34" charset="-128"/>
              </a:rPr>
              <a:t>Juliet will fake her death</a:t>
            </a:r>
          </a:p>
          <a:p>
            <a:pPr lvl="1"/>
            <a:r>
              <a:rPr lang="en-US" altLang="en-US">
                <a:ea typeface="ＭＳ Ｐゴシック" panose="020B0600070205080204" pitchFamily="34" charset="-128"/>
              </a:rPr>
              <a:t>Laurence will send Romeo note</a:t>
            </a:r>
          </a:p>
          <a:p>
            <a:pPr lvl="1"/>
            <a:r>
              <a:rPr lang="en-US" altLang="en-US">
                <a:ea typeface="ＭＳ Ｐゴシック" panose="020B0600070205080204" pitchFamily="34" charset="-128"/>
              </a:rPr>
              <a:t>Laurence and Romeo will rescue Juliet when she awakens</a:t>
            </a:r>
          </a:p>
        </p:txBody>
      </p:sp>
      <p:sp>
        <p:nvSpPr>
          <p:cNvPr id="28676" name="Content Placeholder 7">
            <a:extLst>
              <a:ext uri="{FF2B5EF4-FFF2-40B4-BE49-F238E27FC236}">
                <a16:creationId xmlns:a16="http://schemas.microsoft.com/office/drawing/2014/main" id="{BCEF26A9-6C2B-5138-6975-6894B544C5C2}"/>
              </a:ext>
            </a:extLst>
          </p:cNvPr>
          <p:cNvSpPr>
            <a:spLocks noGrp="1"/>
          </p:cNvSpPr>
          <p:nvPr>
            <p:ph sz="quarter" idx="4"/>
          </p:nvPr>
        </p:nvSpPr>
        <p:spPr>
          <a:xfrm>
            <a:off x="4800600" y="2471738"/>
            <a:ext cx="4038600" cy="3821112"/>
          </a:xfrm>
        </p:spPr>
        <p:txBody>
          <a:bodyPr/>
          <a:lstStyle/>
          <a:p>
            <a:r>
              <a:rPr lang="en-US" altLang="en-US">
                <a:ea typeface="ＭＳ Ｐゴシック" panose="020B0600070205080204" pitchFamily="34" charset="-128"/>
              </a:rPr>
              <a:t>Catastrophe</a:t>
            </a:r>
          </a:p>
          <a:p>
            <a:pPr lvl="1"/>
            <a:r>
              <a:rPr lang="en-US" altLang="en-US">
                <a:ea typeface="ＭＳ Ｐゴシック" panose="020B0600070205080204" pitchFamily="34" charset="-128"/>
              </a:rPr>
              <a:t>Letter never reaches Romeo (5.2.)</a:t>
            </a:r>
          </a:p>
          <a:p>
            <a:pPr lvl="1"/>
            <a:r>
              <a:rPr lang="en-US" altLang="en-US">
                <a:ea typeface="ＭＳ Ｐゴシック" panose="020B0600070205080204" pitchFamily="34" charset="-128"/>
              </a:rPr>
              <a:t>Romeo kills himself (after killing Paris – poor guy)</a:t>
            </a:r>
          </a:p>
          <a:p>
            <a:pPr lvl="1"/>
            <a:r>
              <a:rPr lang="en-US" altLang="en-US">
                <a:ea typeface="ＭＳ Ｐゴシック" panose="020B0600070205080204" pitchFamily="34" charset="-128"/>
              </a:rPr>
              <a:t>Romeo’s final soliloquy (5.3.74–120)</a:t>
            </a:r>
          </a:p>
          <a:p>
            <a:pPr lvl="1"/>
            <a:r>
              <a:rPr lang="en-US" altLang="en-US">
                <a:ea typeface="ＭＳ Ｐゴシック" panose="020B0600070205080204" pitchFamily="34" charset="-128"/>
              </a:rPr>
              <a:t>Juliet’s final soliloquy (5.3.161–168)</a:t>
            </a:r>
          </a:p>
        </p:txBody>
      </p:sp>
      <p:sp>
        <p:nvSpPr>
          <p:cNvPr id="28677" name="Title 1">
            <a:extLst>
              <a:ext uri="{FF2B5EF4-FFF2-40B4-BE49-F238E27FC236}">
                <a16:creationId xmlns:a16="http://schemas.microsoft.com/office/drawing/2014/main" id="{EAE6E691-0378-A752-835D-B5456D655563}"/>
              </a:ext>
            </a:extLst>
          </p:cNvPr>
          <p:cNvSpPr>
            <a:spLocks noGrp="1"/>
          </p:cNvSpPr>
          <p:nvPr>
            <p:ph type="title"/>
          </p:nvPr>
        </p:nvSpPr>
        <p:spPr/>
        <p:txBody>
          <a:bodyPr/>
          <a:lstStyle/>
          <a:p>
            <a:r>
              <a:rPr lang="en-US" altLang="en-US">
                <a:ea typeface="ＭＳ Ｐゴシック" panose="020B0600070205080204" pitchFamily="34" charset="-128"/>
              </a:rPr>
              <a:t>Acts 4 and 5: Well, that Ended Badly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58C3-D35A-5C7D-21D4-767008982C61}"/>
              </a:ext>
            </a:extLst>
          </p:cNvPr>
          <p:cNvSpPr>
            <a:spLocks noGrp="1"/>
          </p:cNvSpPr>
          <p:nvPr>
            <p:ph type="title"/>
          </p:nvPr>
        </p:nvSpPr>
        <p:spPr/>
        <p:txBody>
          <a:bodyPr/>
          <a:lstStyle/>
          <a:p>
            <a:pPr>
              <a:defRPr/>
            </a:pPr>
            <a:r>
              <a:rPr lang="en-US" dirty="0"/>
              <a:t>Final Scene: Lots o’ Bodies</a:t>
            </a:r>
          </a:p>
        </p:txBody>
      </p:sp>
      <p:sp>
        <p:nvSpPr>
          <p:cNvPr id="29698" name="Content Placeholder 2">
            <a:extLst>
              <a:ext uri="{FF2B5EF4-FFF2-40B4-BE49-F238E27FC236}">
                <a16:creationId xmlns:a16="http://schemas.microsoft.com/office/drawing/2014/main" id="{CA9112EA-950B-6BA6-8BE3-F20FCFBA82BF}"/>
              </a:ext>
            </a:extLst>
          </p:cNvPr>
          <p:cNvSpPr>
            <a:spLocks noGrp="1"/>
          </p:cNvSpPr>
          <p:nvPr>
            <p:ph sz="quarter" idx="1"/>
          </p:nvPr>
        </p:nvSpPr>
        <p:spPr>
          <a:xfrm>
            <a:off x="301625" y="1527175"/>
            <a:ext cx="8504238" cy="4572000"/>
          </a:xfrm>
        </p:spPr>
        <p:txBody>
          <a:bodyPr/>
          <a:lstStyle/>
          <a:p>
            <a:r>
              <a:rPr lang="en-US" altLang="en-US" dirty="0">
                <a:ea typeface="ＭＳ Ｐゴシック" panose="020B0600070205080204" pitchFamily="34" charset="-128"/>
              </a:rPr>
              <a:t>Imagine the stage/scene and the bodies: Romeo, Juliet, Paris, and Tybalt; and off-stage, Mercutio and Lady Montague</a:t>
            </a:r>
          </a:p>
          <a:p>
            <a:r>
              <a:rPr lang="en-US" altLang="en-US" dirty="0">
                <a:ea typeface="ＭＳ Ｐゴシック" panose="020B0600070205080204" pitchFamily="34" charset="-128"/>
              </a:rPr>
              <a:t>Final sequence</a:t>
            </a:r>
          </a:p>
          <a:p>
            <a:pPr lvl="1"/>
            <a:r>
              <a:rPr lang="en-US" altLang="en-US" dirty="0">
                <a:ea typeface="ＭＳ Ｐゴシック" panose="020B0600070205080204" pitchFamily="34" charset="-128"/>
                <a:hlinkClick r:id="rId2"/>
              </a:rPr>
              <a:t>Complete silence </a:t>
            </a:r>
            <a:r>
              <a:rPr lang="en-US" altLang="en-US" dirty="0">
                <a:ea typeface="ＭＳ Ｐゴシック" panose="020B0600070205080204" pitchFamily="34" charset="-128"/>
              </a:rPr>
              <a:t>as Romeo dies on Juliet’s breast</a:t>
            </a:r>
          </a:p>
          <a:p>
            <a:pPr lvl="1"/>
            <a:r>
              <a:rPr lang="en-US" altLang="en-US" dirty="0">
                <a:ea typeface="ＭＳ Ｐゴシック" panose="020B0600070205080204" pitchFamily="34" charset="-128"/>
                <a:hlinkClick r:id="rId3"/>
              </a:rPr>
              <a:t>Horror </a:t>
            </a:r>
            <a:r>
              <a:rPr lang="en-US" altLang="en-US" dirty="0">
                <a:ea typeface="ＭＳ Ｐゴシック" panose="020B0600070205080204" pitchFamily="34" charset="-128"/>
              </a:rPr>
              <a:t>when Juliet awakens and commits suicide</a:t>
            </a:r>
          </a:p>
          <a:p>
            <a:pPr lvl="1"/>
            <a:r>
              <a:rPr lang="en-US" altLang="en-US" dirty="0">
                <a:ea typeface="ＭＳ Ｐゴシック" panose="020B0600070205080204" pitchFamily="34" charset="-128"/>
              </a:rPr>
              <a:t>Two lovers, finally together, free from external pressures, frozen in time and youth, before the crowd that precipitated their deaths (golden statues as symbol of this)</a:t>
            </a:r>
          </a:p>
          <a:p>
            <a:r>
              <a:rPr lang="en-US" altLang="en-US" dirty="0">
                <a:ea typeface="ＭＳ Ｐゴシック" panose="020B0600070205080204" pitchFamily="34" charset="-128"/>
              </a:rPr>
              <a:t>Love Conquers All?</a:t>
            </a:r>
          </a:p>
          <a:p>
            <a:pPr lvl="1"/>
            <a:r>
              <a:rPr lang="en-US" altLang="en-US" dirty="0">
                <a:ea typeface="ＭＳ Ｐゴシック" panose="020B0600070205080204" pitchFamily="34" charset="-128"/>
              </a:rPr>
              <a:t>Love ultimately unites families</a:t>
            </a:r>
          </a:p>
          <a:p>
            <a:pPr lvl="1"/>
            <a:r>
              <a:rPr lang="en-US" altLang="en-US" dirty="0">
                <a:ea typeface="ＭＳ Ｐゴシック" panose="020B0600070205080204" pitchFamily="34" charset="-128"/>
              </a:rPr>
              <a:t>Love also represents the rashness and folly of youth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D3CF-EEF4-21DD-A00E-39DE41A9C81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1107F9D7-612E-41C8-9B46-D2EF26F31345}"/>
              </a:ext>
            </a:extLst>
          </p:cNvPr>
          <p:cNvSpPr>
            <a:spLocks noGrp="1"/>
          </p:cNvSpPr>
          <p:nvPr>
            <p:ph sz="quarter" idx="1"/>
          </p:nvPr>
        </p:nvSpPr>
        <p:spPr/>
        <p:txBody>
          <a:bodyPr/>
          <a:lstStyle/>
          <a:p>
            <a:r>
              <a:rPr lang="en-US" dirty="0"/>
              <a:t>Are we supposed to celebrate Romeo and Juliet, like the families do with the statues, as symbols of the power and passion of love? or Are we to read this story as a cautionary tale – “look what happens when you foolishly rush into love as </a:t>
            </a:r>
            <a:r>
              <a:rPr lang="en-US"/>
              <a:t>a young kid </a:t>
            </a:r>
            <a:r>
              <a:rPr lang="en-US" dirty="0"/>
              <a:t>and disobey your family?”</a:t>
            </a:r>
          </a:p>
        </p:txBody>
      </p:sp>
    </p:spTree>
    <p:extLst>
      <p:ext uri="{BB962C8B-B14F-4D97-AF65-F5344CB8AC3E}">
        <p14:creationId xmlns:p14="http://schemas.microsoft.com/office/powerpoint/2010/main" val="193881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0B3AD2E0-6801-6E83-689D-873BB38B03AF}"/>
              </a:ext>
            </a:extLst>
          </p:cNvPr>
          <p:cNvSpPr>
            <a:spLocks noGrp="1"/>
          </p:cNvSpPr>
          <p:nvPr>
            <p:ph type="title"/>
          </p:nvPr>
        </p:nvSpPr>
        <p:spPr>
          <a:xfrm>
            <a:off x="301625" y="228600"/>
            <a:ext cx="8534400" cy="758825"/>
          </a:xfrm>
        </p:spPr>
        <p:txBody>
          <a:bodyPr/>
          <a:lstStyle/>
          <a:p>
            <a:r>
              <a:rPr lang="en-US" altLang="en-US">
                <a:ea typeface="ＭＳ Ｐゴシック" panose="020B0600070205080204" pitchFamily="34" charset="-128"/>
              </a:rPr>
              <a:t>William Shakespeare (1564–1616)</a:t>
            </a:r>
          </a:p>
        </p:txBody>
      </p:sp>
      <p:sp>
        <p:nvSpPr>
          <p:cNvPr id="16386" name="Content Placeholder 2">
            <a:extLst>
              <a:ext uri="{FF2B5EF4-FFF2-40B4-BE49-F238E27FC236}">
                <a16:creationId xmlns:a16="http://schemas.microsoft.com/office/drawing/2014/main" id="{AD2014BE-59D9-481B-A878-CDB10560A1D9}"/>
              </a:ext>
            </a:extLst>
          </p:cNvPr>
          <p:cNvSpPr>
            <a:spLocks noGrp="1"/>
          </p:cNvSpPr>
          <p:nvPr>
            <p:ph sz="half" idx="1"/>
          </p:nvPr>
        </p:nvSpPr>
        <p:spPr>
          <a:xfrm>
            <a:off x="301625" y="1371600"/>
            <a:ext cx="4038600" cy="4681538"/>
          </a:xfrm>
        </p:spPr>
        <p:txBody>
          <a:bodyPr/>
          <a:lstStyle/>
          <a:p>
            <a:r>
              <a:rPr lang="en-US" altLang="en-US" sz="1800">
                <a:ea typeface="ＭＳ Ｐゴシック" panose="020B0600070205080204" pitchFamily="34" charset="-128"/>
              </a:rPr>
              <a:t>Born in Stratford-upon-Avon to emergent middle-class family</a:t>
            </a:r>
          </a:p>
          <a:p>
            <a:r>
              <a:rPr lang="en-US" altLang="en-US" sz="1800">
                <a:ea typeface="ＭＳ Ｐゴシック" panose="020B0600070205080204" pitchFamily="34" charset="-128"/>
              </a:rPr>
              <a:t>Married Anne Hathaway in 1582, had three children</a:t>
            </a:r>
          </a:p>
          <a:p>
            <a:pPr lvl="1"/>
            <a:r>
              <a:rPr lang="en-US" altLang="en-US" sz="1400">
                <a:ea typeface="ＭＳ Ｐゴシック" panose="020B0600070205080204" pitchFamily="34" charset="-128"/>
              </a:rPr>
              <a:t>Not considered a happy marriage</a:t>
            </a:r>
          </a:p>
          <a:p>
            <a:pPr lvl="1"/>
            <a:r>
              <a:rPr lang="en-US" altLang="en-US" sz="1400">
                <a:ea typeface="ＭＳ Ｐゴシック" panose="020B0600070205080204" pitchFamily="34" charset="-128"/>
              </a:rPr>
              <a:t>Moved to London for his career</a:t>
            </a:r>
          </a:p>
          <a:p>
            <a:pPr lvl="1"/>
            <a:r>
              <a:rPr lang="en-US" altLang="en-US" sz="1400">
                <a:ea typeface="ＭＳ Ｐゴシック" panose="020B0600070205080204" pitchFamily="34" charset="-128"/>
              </a:rPr>
              <a:t>Lived through multiple “plague years”</a:t>
            </a:r>
          </a:p>
          <a:p>
            <a:r>
              <a:rPr lang="en-US" altLang="en-US" sz="1800">
                <a:ea typeface="ＭＳ Ｐゴシック" panose="020B0600070205080204" pitchFamily="34" charset="-128"/>
              </a:rPr>
              <a:t>Established success as playwright by 1592, known as the best throughout the 1590s and 1600s</a:t>
            </a:r>
          </a:p>
          <a:p>
            <a:pPr lvl="1"/>
            <a:r>
              <a:rPr lang="en-US" altLang="en-US" sz="1400">
                <a:ea typeface="ＭＳ Ｐゴシック" panose="020B0600070205080204" pitchFamily="34" charset="-128"/>
              </a:rPr>
              <a:t>Information we know about Shakespeare comes from legal documents, business transactions, and others’ comments</a:t>
            </a:r>
          </a:p>
          <a:p>
            <a:r>
              <a:rPr lang="en-US" altLang="en-US" sz="1800">
                <a:ea typeface="ＭＳ Ｐゴシック" panose="020B0600070205080204" pitchFamily="34" charset="-128"/>
              </a:rPr>
              <a:t>The “King’s Men”</a:t>
            </a:r>
          </a:p>
          <a:p>
            <a:pPr lvl="1"/>
            <a:r>
              <a:rPr lang="en-US" altLang="en-US" sz="1400">
                <a:ea typeface="ＭＳ Ｐゴシック" panose="020B0600070205080204" pitchFamily="34" charset="-128"/>
              </a:rPr>
              <a:t>Shakespeare developed his own company and theatre—this was atypical for the time</a:t>
            </a:r>
          </a:p>
          <a:p>
            <a:pPr lvl="1"/>
            <a:r>
              <a:rPr lang="en-US" altLang="en-US" sz="1400">
                <a:ea typeface="ＭＳ Ｐゴシック" panose="020B0600070205080204" pitchFamily="34" charset="-128"/>
              </a:rPr>
              <a:t>Elizabethan playwrights were competitive and collaborative—and he was at the top</a:t>
            </a:r>
          </a:p>
        </p:txBody>
      </p:sp>
      <p:pic>
        <p:nvPicPr>
          <p:cNvPr id="16387" name="Content Placeholder 2" descr="468px-Shakespeare.jpg">
            <a:extLst>
              <a:ext uri="{FF2B5EF4-FFF2-40B4-BE49-F238E27FC236}">
                <a16:creationId xmlns:a16="http://schemas.microsoft.com/office/drawing/2014/main" id="{F5BE151B-F6AB-E012-6270-B6F32A1F5FD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4791" b="4791"/>
          <a:stretch>
            <a:fillRect/>
          </a:stretch>
        </p:blipFill>
        <p:spPr>
          <a:xfrm>
            <a:off x="4800600" y="1371600"/>
            <a:ext cx="4038600" cy="468153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C8DF8B3-892E-FEBB-DBD1-975006839754}"/>
              </a:ext>
            </a:extLst>
          </p:cNvPr>
          <p:cNvSpPr>
            <a:spLocks noGrp="1"/>
          </p:cNvSpPr>
          <p:nvPr>
            <p:ph type="title"/>
          </p:nvPr>
        </p:nvSpPr>
        <p:spPr>
          <a:xfrm>
            <a:off x="301625" y="228600"/>
            <a:ext cx="8534400" cy="758825"/>
          </a:xfrm>
        </p:spPr>
        <p:txBody>
          <a:bodyPr/>
          <a:lstStyle/>
          <a:p>
            <a:r>
              <a:rPr lang="en-US" altLang="en-US">
                <a:ea typeface="ＭＳ Ｐゴシック" panose="020B0600070205080204" pitchFamily="34" charset="-128"/>
              </a:rPr>
              <a:t>The Many Plays of Shakespeare</a:t>
            </a:r>
          </a:p>
        </p:txBody>
      </p:sp>
      <p:sp>
        <p:nvSpPr>
          <p:cNvPr id="17410" name="Content Placeholder 2">
            <a:extLst>
              <a:ext uri="{FF2B5EF4-FFF2-40B4-BE49-F238E27FC236}">
                <a16:creationId xmlns:a16="http://schemas.microsoft.com/office/drawing/2014/main" id="{1F991590-CD42-5F52-01AD-EECE739CCE9D}"/>
              </a:ext>
            </a:extLst>
          </p:cNvPr>
          <p:cNvSpPr>
            <a:spLocks noGrp="1"/>
          </p:cNvSpPr>
          <p:nvPr>
            <p:ph sz="half" idx="1"/>
          </p:nvPr>
        </p:nvSpPr>
        <p:spPr>
          <a:xfrm>
            <a:off x="301625" y="1371600"/>
            <a:ext cx="4038600" cy="4681538"/>
          </a:xfrm>
        </p:spPr>
        <p:txBody>
          <a:bodyPr/>
          <a:lstStyle/>
          <a:p>
            <a:pPr>
              <a:defRPr/>
            </a:pPr>
            <a:r>
              <a:rPr lang="en-US" altLang="en-US" sz="1200" i="1" dirty="0">
                <a:ea typeface="ＭＳ Ｐゴシック" panose="020B0600070205080204" pitchFamily="34" charset="-128"/>
              </a:rPr>
              <a:t>The Two Gentleman of Verona </a:t>
            </a:r>
            <a:r>
              <a:rPr lang="en-US" altLang="en-US" sz="1200" dirty="0">
                <a:ea typeface="ＭＳ Ｐゴシック" panose="020B0600070205080204" pitchFamily="34" charset="-128"/>
              </a:rPr>
              <a:t>(1591)</a:t>
            </a:r>
          </a:p>
          <a:p>
            <a:pPr>
              <a:defRPr/>
            </a:pPr>
            <a:r>
              <a:rPr lang="en-US" altLang="en-US" sz="1200" i="1" dirty="0">
                <a:ea typeface="ＭＳ Ｐゴシック" panose="020B0600070205080204" pitchFamily="34" charset="-128"/>
              </a:rPr>
              <a:t>The Taming of the Shrew </a:t>
            </a:r>
            <a:r>
              <a:rPr lang="en-US" altLang="en-US" sz="1200" dirty="0">
                <a:ea typeface="ＭＳ Ｐゴシック" panose="020B0600070205080204" pitchFamily="34" charset="-128"/>
              </a:rPr>
              <a:t>(1591)</a:t>
            </a:r>
          </a:p>
          <a:p>
            <a:pPr>
              <a:defRPr/>
            </a:pPr>
            <a:r>
              <a:rPr lang="en-US" altLang="en-US" sz="1200" i="1" dirty="0">
                <a:ea typeface="ＭＳ Ｐゴシック" panose="020B0600070205080204" pitchFamily="34" charset="-128"/>
              </a:rPr>
              <a:t>Henry VI </a:t>
            </a:r>
            <a:r>
              <a:rPr lang="en-US" altLang="en-US" sz="1200" dirty="0">
                <a:ea typeface="ＭＳ Ｐゴシック" panose="020B0600070205080204" pitchFamily="34" charset="-128"/>
              </a:rPr>
              <a:t>(1591-2)</a:t>
            </a:r>
          </a:p>
          <a:p>
            <a:pPr>
              <a:defRPr/>
            </a:pPr>
            <a:r>
              <a:rPr lang="en-US" altLang="en-US" sz="1200" i="1" dirty="0">
                <a:ea typeface="ＭＳ Ｐゴシック" panose="020B0600070205080204" pitchFamily="34" charset="-128"/>
              </a:rPr>
              <a:t>Titus Andronicus </a:t>
            </a:r>
            <a:r>
              <a:rPr lang="en-US" altLang="en-US" sz="1200" dirty="0">
                <a:ea typeface="ＭＳ Ｐゴシック" panose="020B0600070205080204" pitchFamily="34" charset="-128"/>
              </a:rPr>
              <a:t>(1592)</a:t>
            </a:r>
          </a:p>
          <a:p>
            <a:pPr>
              <a:defRPr/>
            </a:pPr>
            <a:r>
              <a:rPr lang="en-US" altLang="en-US" sz="1200" i="1" dirty="0">
                <a:ea typeface="ＭＳ Ｐゴシック" panose="020B0600070205080204" pitchFamily="34" charset="-128"/>
              </a:rPr>
              <a:t>Richard III </a:t>
            </a:r>
            <a:r>
              <a:rPr lang="en-US" altLang="en-US" sz="1200" dirty="0">
                <a:ea typeface="ＭＳ Ｐゴシック" panose="020B0600070205080204" pitchFamily="34" charset="-128"/>
              </a:rPr>
              <a:t>(1593)</a:t>
            </a:r>
          </a:p>
          <a:p>
            <a:pPr>
              <a:defRPr/>
            </a:pPr>
            <a:r>
              <a:rPr lang="en-US" altLang="en-US" sz="1200" i="1" dirty="0">
                <a:ea typeface="ＭＳ Ｐゴシック" panose="020B0600070205080204" pitchFamily="34" charset="-128"/>
              </a:rPr>
              <a:t>Edward III </a:t>
            </a:r>
            <a:r>
              <a:rPr lang="en-US" altLang="en-US" sz="1200" dirty="0">
                <a:ea typeface="ＭＳ Ｐゴシック" panose="020B0600070205080204" pitchFamily="34" charset="-128"/>
              </a:rPr>
              <a:t>(1593)</a:t>
            </a:r>
          </a:p>
          <a:p>
            <a:pPr>
              <a:defRPr/>
            </a:pPr>
            <a:r>
              <a:rPr lang="en-US" altLang="en-US" sz="1200" i="1" dirty="0">
                <a:ea typeface="ＭＳ Ｐゴシック" panose="020B0600070205080204" pitchFamily="34" charset="-128"/>
              </a:rPr>
              <a:t>The Comedy of Errors </a:t>
            </a:r>
            <a:r>
              <a:rPr lang="en-US" altLang="en-US" sz="1200" dirty="0">
                <a:ea typeface="ＭＳ Ｐゴシック" panose="020B0600070205080204" pitchFamily="34" charset="-128"/>
              </a:rPr>
              <a:t>(1594)</a:t>
            </a:r>
          </a:p>
          <a:p>
            <a:pPr>
              <a:defRPr/>
            </a:pPr>
            <a:r>
              <a:rPr lang="en-US" altLang="en-US" sz="1200" i="1" dirty="0">
                <a:ea typeface="ＭＳ Ｐゴシック" panose="020B0600070205080204" pitchFamily="34" charset="-128"/>
              </a:rPr>
              <a:t>Love’s </a:t>
            </a:r>
            <a:r>
              <a:rPr lang="en-US" altLang="en-US" sz="1200" i="1" dirty="0" err="1">
                <a:ea typeface="ＭＳ Ｐゴシック" panose="020B0600070205080204" pitchFamily="34" charset="-128"/>
              </a:rPr>
              <a:t>Labours</a:t>
            </a:r>
            <a:r>
              <a:rPr lang="en-US" altLang="en-US" sz="1200" i="1" dirty="0">
                <a:ea typeface="ＭＳ Ｐゴシック" panose="020B0600070205080204" pitchFamily="34" charset="-128"/>
              </a:rPr>
              <a:t> Lost </a:t>
            </a:r>
            <a:r>
              <a:rPr lang="en-US" altLang="en-US" sz="1200" dirty="0">
                <a:ea typeface="ＭＳ Ｐゴシック" panose="020B0600070205080204" pitchFamily="34" charset="-128"/>
              </a:rPr>
              <a:t>(1595)</a:t>
            </a:r>
          </a:p>
          <a:p>
            <a:pPr>
              <a:defRPr/>
            </a:pPr>
            <a:r>
              <a:rPr lang="en-US" altLang="en-US" sz="1200" i="1" dirty="0">
                <a:ea typeface="ＭＳ Ｐゴシック" panose="020B0600070205080204" pitchFamily="34" charset="-128"/>
              </a:rPr>
              <a:t>Love’s </a:t>
            </a:r>
            <a:r>
              <a:rPr lang="en-US" altLang="en-US" sz="1200" i="1" dirty="0" err="1">
                <a:ea typeface="ＭＳ Ｐゴシック" panose="020B0600070205080204" pitchFamily="34" charset="-128"/>
              </a:rPr>
              <a:t>Labours</a:t>
            </a:r>
            <a:r>
              <a:rPr lang="en-US" altLang="en-US" sz="1200" i="1" dirty="0">
                <a:ea typeface="ＭＳ Ｐゴシック" panose="020B0600070205080204" pitchFamily="34" charset="-128"/>
              </a:rPr>
              <a:t> Won </a:t>
            </a:r>
            <a:r>
              <a:rPr lang="en-US" altLang="en-US" sz="1200" dirty="0">
                <a:ea typeface="ＭＳ Ｐゴシック" panose="020B0600070205080204" pitchFamily="34" charset="-128"/>
              </a:rPr>
              <a:t>(1596)</a:t>
            </a:r>
          </a:p>
          <a:p>
            <a:pPr>
              <a:defRPr/>
            </a:pPr>
            <a:r>
              <a:rPr lang="en-US" altLang="en-US" sz="1200" i="1" dirty="0">
                <a:ea typeface="ＭＳ Ｐゴシック" panose="020B0600070205080204" pitchFamily="34" charset="-128"/>
              </a:rPr>
              <a:t>Richard II </a:t>
            </a:r>
            <a:r>
              <a:rPr lang="en-US" altLang="en-US" sz="1200" dirty="0">
                <a:ea typeface="ＭＳ Ｐゴシック" panose="020B0600070205080204" pitchFamily="34" charset="-128"/>
              </a:rPr>
              <a:t>(1595)</a:t>
            </a:r>
          </a:p>
          <a:p>
            <a:pPr>
              <a:defRPr/>
            </a:pPr>
            <a:r>
              <a:rPr lang="en-US" altLang="en-US" sz="1200" i="1" dirty="0">
                <a:highlight>
                  <a:srgbClr val="FFFF00"/>
                </a:highlight>
                <a:ea typeface="ＭＳ Ｐゴシック" panose="020B0600070205080204" pitchFamily="34" charset="-128"/>
              </a:rPr>
              <a:t>Romeo and Juliet </a:t>
            </a:r>
            <a:r>
              <a:rPr lang="en-US" altLang="en-US" sz="1200" dirty="0">
                <a:highlight>
                  <a:srgbClr val="FFFF00"/>
                </a:highlight>
                <a:ea typeface="ＭＳ Ｐゴシック" panose="020B0600070205080204" pitchFamily="34" charset="-128"/>
              </a:rPr>
              <a:t>(1595)</a:t>
            </a:r>
          </a:p>
          <a:p>
            <a:pPr>
              <a:defRPr/>
            </a:pPr>
            <a:r>
              <a:rPr lang="en-US" altLang="en-US" sz="1200" i="1" dirty="0">
                <a:ea typeface="ＭＳ Ｐゴシック" panose="020B0600070205080204" pitchFamily="34" charset="-128"/>
              </a:rPr>
              <a:t>A Midsummer Night’s Dream </a:t>
            </a:r>
            <a:r>
              <a:rPr lang="en-US" altLang="en-US" sz="1200" dirty="0">
                <a:ea typeface="ＭＳ Ｐゴシック" panose="020B0600070205080204" pitchFamily="34" charset="-128"/>
              </a:rPr>
              <a:t>(1595)</a:t>
            </a:r>
          </a:p>
          <a:p>
            <a:pPr>
              <a:defRPr/>
            </a:pPr>
            <a:r>
              <a:rPr lang="en-US" altLang="en-US" sz="1200" i="1" dirty="0">
                <a:ea typeface="ＭＳ Ｐゴシック" panose="020B0600070205080204" pitchFamily="34" charset="-128"/>
              </a:rPr>
              <a:t>King John </a:t>
            </a:r>
            <a:r>
              <a:rPr lang="en-US" altLang="en-US" sz="1200" dirty="0">
                <a:ea typeface="ＭＳ Ｐゴシック" panose="020B0600070205080204" pitchFamily="34" charset="-128"/>
              </a:rPr>
              <a:t>(1596)</a:t>
            </a:r>
          </a:p>
          <a:p>
            <a:pPr>
              <a:defRPr/>
            </a:pPr>
            <a:r>
              <a:rPr lang="en-US" altLang="en-US" sz="1200" i="1" dirty="0">
                <a:ea typeface="ＭＳ Ｐゴシック" panose="020B0600070205080204" pitchFamily="34" charset="-128"/>
              </a:rPr>
              <a:t>The Merchant of Venice </a:t>
            </a:r>
            <a:r>
              <a:rPr lang="en-US" altLang="en-US" sz="1200" dirty="0">
                <a:ea typeface="ＭＳ Ｐゴシック" panose="020B0600070205080204" pitchFamily="34" charset="-128"/>
              </a:rPr>
              <a:t>(1597)</a:t>
            </a:r>
          </a:p>
          <a:p>
            <a:pPr>
              <a:defRPr/>
            </a:pPr>
            <a:r>
              <a:rPr lang="en-US" altLang="en-US" sz="1200" i="1" dirty="0">
                <a:ea typeface="ＭＳ Ｐゴシック" panose="020B0600070205080204" pitchFamily="34" charset="-128"/>
              </a:rPr>
              <a:t>Henry IV </a:t>
            </a:r>
            <a:r>
              <a:rPr lang="en-US" altLang="en-US" sz="1200" dirty="0">
                <a:ea typeface="ＭＳ Ｐゴシック" panose="020B0600070205080204" pitchFamily="34" charset="-128"/>
              </a:rPr>
              <a:t>(1597-8)</a:t>
            </a:r>
          </a:p>
          <a:p>
            <a:pPr>
              <a:defRPr/>
            </a:pPr>
            <a:r>
              <a:rPr lang="en-US" altLang="en-US" sz="1200" i="1" dirty="0">
                <a:ea typeface="ＭＳ Ｐゴシック" panose="020B0600070205080204" pitchFamily="34" charset="-128"/>
              </a:rPr>
              <a:t>The Merry Wives of Windsor </a:t>
            </a:r>
            <a:r>
              <a:rPr lang="en-US" altLang="en-US" sz="1200" dirty="0">
                <a:ea typeface="ＭＳ Ｐゴシック" panose="020B0600070205080204" pitchFamily="34" charset="-128"/>
              </a:rPr>
              <a:t>(1597)</a:t>
            </a:r>
          </a:p>
          <a:p>
            <a:pPr>
              <a:defRPr/>
            </a:pPr>
            <a:r>
              <a:rPr lang="en-US" altLang="en-US" sz="1200" i="1" dirty="0">
                <a:ea typeface="ＭＳ Ｐゴシック" panose="020B0600070205080204" pitchFamily="34" charset="-128"/>
              </a:rPr>
              <a:t>Much Ado About Nothing </a:t>
            </a:r>
            <a:r>
              <a:rPr lang="en-US" altLang="en-US" sz="1200" dirty="0">
                <a:ea typeface="ＭＳ Ｐゴシック" panose="020B0600070205080204" pitchFamily="34" charset="-128"/>
              </a:rPr>
              <a:t>(1599)</a:t>
            </a:r>
          </a:p>
          <a:p>
            <a:pPr>
              <a:defRPr/>
            </a:pPr>
            <a:r>
              <a:rPr lang="en-US" altLang="en-US" sz="1200" i="1" dirty="0">
                <a:ea typeface="ＭＳ Ｐゴシック" panose="020B0600070205080204" pitchFamily="34" charset="-128"/>
              </a:rPr>
              <a:t>Henry V </a:t>
            </a:r>
            <a:r>
              <a:rPr lang="en-US" altLang="en-US" sz="1200" dirty="0">
                <a:ea typeface="ＭＳ Ｐゴシック" panose="020B0600070205080204" pitchFamily="34" charset="-128"/>
              </a:rPr>
              <a:t>(1599)</a:t>
            </a:r>
          </a:p>
          <a:p>
            <a:pPr>
              <a:defRPr/>
            </a:pPr>
            <a:r>
              <a:rPr lang="en-US" altLang="en-US" sz="1200" i="1" dirty="0">
                <a:ea typeface="ＭＳ Ｐゴシック" panose="020B0600070205080204" pitchFamily="34" charset="-128"/>
              </a:rPr>
              <a:t>Julius Caesar </a:t>
            </a:r>
            <a:r>
              <a:rPr lang="en-US" altLang="en-US" sz="1200" dirty="0">
                <a:ea typeface="ＭＳ Ｐゴシック" panose="020B0600070205080204" pitchFamily="34" charset="-128"/>
              </a:rPr>
              <a:t>(1599)</a:t>
            </a:r>
          </a:p>
          <a:p>
            <a:pPr>
              <a:defRPr/>
            </a:pPr>
            <a:r>
              <a:rPr lang="en-US" altLang="en-US" sz="1200" i="1" dirty="0">
                <a:ea typeface="ＭＳ Ｐゴシック" panose="020B0600070205080204" pitchFamily="34" charset="-128"/>
              </a:rPr>
              <a:t>As You Like It </a:t>
            </a:r>
            <a:r>
              <a:rPr lang="en-US" altLang="en-US" sz="1200" dirty="0">
                <a:ea typeface="ＭＳ Ｐゴシック" panose="020B0600070205080204" pitchFamily="34" charset="-128"/>
              </a:rPr>
              <a:t>(1600)</a:t>
            </a:r>
          </a:p>
          <a:p>
            <a:pPr>
              <a:defRPr/>
            </a:pPr>
            <a:r>
              <a:rPr lang="en-US" altLang="en-US" sz="1200" i="1" dirty="0">
                <a:ea typeface="ＭＳ Ｐゴシック" panose="020B0600070205080204" pitchFamily="34" charset="-128"/>
              </a:rPr>
              <a:t>Hamlet </a:t>
            </a:r>
            <a:r>
              <a:rPr lang="en-US" altLang="en-US" sz="1200" dirty="0">
                <a:ea typeface="ＭＳ Ｐゴシック" panose="020B0600070205080204" pitchFamily="34" charset="-128"/>
              </a:rPr>
              <a:t>(1601)</a:t>
            </a:r>
          </a:p>
          <a:p>
            <a:pPr>
              <a:defRPr/>
            </a:pPr>
            <a:r>
              <a:rPr lang="en-US" altLang="en-US" sz="1200" i="1" dirty="0">
                <a:ea typeface="ＭＳ Ｐゴシック" panose="020B0600070205080204" pitchFamily="34" charset="-128"/>
              </a:rPr>
              <a:t>Twelfth Night </a:t>
            </a:r>
            <a:r>
              <a:rPr lang="en-US" altLang="en-US" sz="1200" dirty="0">
                <a:ea typeface="ＭＳ Ｐゴシック" panose="020B0600070205080204" pitchFamily="34" charset="-128"/>
              </a:rPr>
              <a:t>(1601)</a:t>
            </a:r>
            <a:endParaRPr lang="en-US" altLang="en-US" sz="1200" i="1" dirty="0">
              <a:ea typeface="ＭＳ Ｐゴシック" panose="020B0600070205080204" pitchFamily="34" charset="-128"/>
            </a:endParaRPr>
          </a:p>
          <a:p>
            <a:pPr>
              <a:defRPr/>
            </a:pPr>
            <a:endParaRPr lang="en-US" altLang="en-US" i="1" dirty="0">
              <a:ea typeface="ＭＳ Ｐゴシック" panose="020B0600070205080204" pitchFamily="34" charset="-128"/>
            </a:endParaRPr>
          </a:p>
        </p:txBody>
      </p:sp>
      <p:sp>
        <p:nvSpPr>
          <p:cNvPr id="17411" name="Content Placeholder 3">
            <a:extLst>
              <a:ext uri="{FF2B5EF4-FFF2-40B4-BE49-F238E27FC236}">
                <a16:creationId xmlns:a16="http://schemas.microsoft.com/office/drawing/2014/main" id="{785B7E98-56CC-4633-6F7C-A6180B3BCBFD}"/>
              </a:ext>
            </a:extLst>
          </p:cNvPr>
          <p:cNvSpPr>
            <a:spLocks noGrp="1"/>
          </p:cNvSpPr>
          <p:nvPr>
            <p:ph sz="half" idx="2"/>
          </p:nvPr>
        </p:nvSpPr>
        <p:spPr>
          <a:xfrm>
            <a:off x="4800600" y="1371600"/>
            <a:ext cx="4038600" cy="4681538"/>
          </a:xfrm>
        </p:spPr>
        <p:txBody>
          <a:bodyPr/>
          <a:lstStyle/>
          <a:p>
            <a:r>
              <a:rPr lang="en-US" altLang="en-US" sz="1200" i="1">
                <a:ea typeface="ＭＳ Ｐゴシック" panose="020B0600070205080204" pitchFamily="34" charset="-128"/>
              </a:rPr>
              <a:t>Troilus and Cressida </a:t>
            </a:r>
            <a:r>
              <a:rPr lang="en-US" altLang="en-US" sz="1200">
                <a:ea typeface="ＭＳ Ｐゴシック" panose="020B0600070205080204" pitchFamily="34" charset="-128"/>
              </a:rPr>
              <a:t>(1602)</a:t>
            </a:r>
          </a:p>
          <a:p>
            <a:r>
              <a:rPr lang="en-US" altLang="en-US" sz="1200" i="1">
                <a:ea typeface="ＭＳ Ｐゴシック" panose="020B0600070205080204" pitchFamily="34" charset="-128"/>
              </a:rPr>
              <a:t>Sir Thomas More </a:t>
            </a:r>
            <a:r>
              <a:rPr lang="en-US" altLang="en-US" sz="1200">
                <a:ea typeface="ＭＳ Ｐゴシック" panose="020B0600070205080204" pitchFamily="34" charset="-128"/>
              </a:rPr>
              <a:t>(1604)</a:t>
            </a:r>
          </a:p>
          <a:p>
            <a:r>
              <a:rPr lang="en-US" altLang="en-US" sz="1200" i="1">
                <a:ea typeface="ＭＳ Ｐゴシック" panose="020B0600070205080204" pitchFamily="34" charset="-128"/>
              </a:rPr>
              <a:t>Measure for Measure </a:t>
            </a:r>
            <a:r>
              <a:rPr lang="en-US" altLang="en-US" sz="1200">
                <a:ea typeface="ＭＳ Ｐゴシック" panose="020B0600070205080204" pitchFamily="34" charset="-128"/>
              </a:rPr>
              <a:t>(1604)</a:t>
            </a:r>
          </a:p>
          <a:p>
            <a:r>
              <a:rPr lang="en-US" altLang="en-US" sz="1200" i="1">
                <a:ea typeface="ＭＳ Ｐゴシック" panose="020B0600070205080204" pitchFamily="34" charset="-128"/>
              </a:rPr>
              <a:t>Othello </a:t>
            </a:r>
            <a:r>
              <a:rPr lang="en-US" altLang="en-US" sz="1200">
                <a:ea typeface="ＭＳ Ｐゴシック" panose="020B0600070205080204" pitchFamily="34" charset="-128"/>
              </a:rPr>
              <a:t>(1604)</a:t>
            </a:r>
          </a:p>
          <a:p>
            <a:r>
              <a:rPr lang="en-US" altLang="en-US" sz="1200" i="1">
                <a:ea typeface="ＭＳ Ｐゴシック" panose="020B0600070205080204" pitchFamily="34" charset="-128"/>
              </a:rPr>
              <a:t>All’s Well That Ends Well </a:t>
            </a:r>
            <a:r>
              <a:rPr lang="en-US" altLang="en-US" sz="1200">
                <a:ea typeface="ＭＳ Ｐゴシック" panose="020B0600070205080204" pitchFamily="34" charset="-128"/>
              </a:rPr>
              <a:t>(1605)</a:t>
            </a:r>
          </a:p>
          <a:p>
            <a:r>
              <a:rPr lang="en-US" altLang="en-US" sz="1200" i="1">
                <a:ea typeface="ＭＳ Ｐゴシック" panose="020B0600070205080204" pitchFamily="34" charset="-128"/>
              </a:rPr>
              <a:t>King Lear </a:t>
            </a:r>
            <a:r>
              <a:rPr lang="en-US" altLang="en-US" sz="1200">
                <a:ea typeface="ＭＳ Ｐゴシック" panose="020B0600070205080204" pitchFamily="34" charset="-128"/>
              </a:rPr>
              <a:t>(1606)</a:t>
            </a:r>
          </a:p>
          <a:p>
            <a:r>
              <a:rPr lang="en-US" altLang="en-US" sz="1200" i="1">
                <a:ea typeface="ＭＳ Ｐゴシック" panose="020B0600070205080204" pitchFamily="34" charset="-128"/>
              </a:rPr>
              <a:t>Timon of Athens </a:t>
            </a:r>
            <a:r>
              <a:rPr lang="en-US" altLang="en-US" sz="1200">
                <a:ea typeface="ＭＳ Ｐゴシック" panose="020B0600070205080204" pitchFamily="34" charset="-128"/>
              </a:rPr>
              <a:t>(1606)</a:t>
            </a:r>
          </a:p>
          <a:p>
            <a:r>
              <a:rPr lang="en-US" altLang="en-US" sz="1200" i="1">
                <a:ea typeface="ＭＳ Ｐゴシック" panose="020B0600070205080204" pitchFamily="34" charset="-128"/>
              </a:rPr>
              <a:t>Macbeth </a:t>
            </a:r>
            <a:r>
              <a:rPr lang="en-US" altLang="en-US" sz="1200">
                <a:ea typeface="ＭＳ Ｐゴシック" panose="020B0600070205080204" pitchFamily="34" charset="-128"/>
              </a:rPr>
              <a:t>(1606)</a:t>
            </a:r>
          </a:p>
          <a:p>
            <a:r>
              <a:rPr lang="en-US" altLang="en-US" sz="1200" i="1">
                <a:ea typeface="ＭＳ Ｐゴシック" panose="020B0600070205080204" pitchFamily="34" charset="-128"/>
              </a:rPr>
              <a:t>Antony and Cleopatra </a:t>
            </a:r>
            <a:r>
              <a:rPr lang="en-US" altLang="en-US" sz="1200">
                <a:ea typeface="ＭＳ Ｐゴシック" panose="020B0600070205080204" pitchFamily="34" charset="-128"/>
              </a:rPr>
              <a:t>(1606)</a:t>
            </a:r>
          </a:p>
          <a:p>
            <a:r>
              <a:rPr lang="en-US" altLang="en-US" sz="1200" i="1">
                <a:ea typeface="ＭＳ Ｐゴシック" panose="020B0600070205080204" pitchFamily="34" charset="-128"/>
              </a:rPr>
              <a:t>Pericles, Prince of Tyre </a:t>
            </a:r>
            <a:r>
              <a:rPr lang="en-US" altLang="en-US" sz="1200">
                <a:ea typeface="ＭＳ Ｐゴシック" panose="020B0600070205080204" pitchFamily="34" charset="-128"/>
              </a:rPr>
              <a:t>(1608)</a:t>
            </a:r>
          </a:p>
          <a:p>
            <a:r>
              <a:rPr lang="en-US" altLang="en-US" sz="1200" i="1">
                <a:ea typeface="ＭＳ Ｐゴシック" panose="020B0600070205080204" pitchFamily="34" charset="-128"/>
              </a:rPr>
              <a:t>Coriolanus </a:t>
            </a:r>
            <a:r>
              <a:rPr lang="en-US" altLang="en-US" sz="1200">
                <a:ea typeface="ＭＳ Ｐゴシック" panose="020B0600070205080204" pitchFamily="34" charset="-128"/>
              </a:rPr>
              <a:t>(1608)</a:t>
            </a:r>
          </a:p>
          <a:p>
            <a:r>
              <a:rPr lang="en-US" altLang="en-US" sz="1200" i="1">
                <a:ea typeface="ＭＳ Ｐゴシック" panose="020B0600070205080204" pitchFamily="34" charset="-128"/>
              </a:rPr>
              <a:t>Cymbeline </a:t>
            </a:r>
            <a:r>
              <a:rPr lang="en-US" altLang="en-US" sz="1200">
                <a:ea typeface="ＭＳ Ｐゴシック" panose="020B0600070205080204" pitchFamily="34" charset="-128"/>
              </a:rPr>
              <a:t>(1610)</a:t>
            </a:r>
          </a:p>
          <a:p>
            <a:r>
              <a:rPr lang="en-US" altLang="en-US" sz="1200" i="1">
                <a:ea typeface="ＭＳ Ｐゴシック" panose="020B0600070205080204" pitchFamily="34" charset="-128"/>
              </a:rPr>
              <a:t>The Winter’s Tale </a:t>
            </a:r>
            <a:r>
              <a:rPr lang="en-US" altLang="en-US" sz="1200">
                <a:ea typeface="ＭＳ Ｐゴシック" panose="020B0600070205080204" pitchFamily="34" charset="-128"/>
              </a:rPr>
              <a:t>(1611)</a:t>
            </a:r>
          </a:p>
          <a:p>
            <a:r>
              <a:rPr lang="en-US" altLang="en-US" sz="1200" i="1">
                <a:ea typeface="ＭＳ Ｐゴシック" panose="020B0600070205080204" pitchFamily="34" charset="-128"/>
              </a:rPr>
              <a:t>The Tempest </a:t>
            </a:r>
            <a:r>
              <a:rPr lang="en-US" altLang="en-US" sz="1200">
                <a:ea typeface="ＭＳ Ｐゴシック" panose="020B0600070205080204" pitchFamily="34" charset="-128"/>
              </a:rPr>
              <a:t>(1611)</a:t>
            </a:r>
          </a:p>
          <a:p>
            <a:r>
              <a:rPr lang="en-US" altLang="en-US" sz="1200" i="1">
                <a:ea typeface="ＭＳ Ｐゴシック" panose="020B0600070205080204" pitchFamily="34" charset="-128"/>
              </a:rPr>
              <a:t>Cardenio </a:t>
            </a:r>
            <a:r>
              <a:rPr lang="en-US" altLang="en-US" sz="1200">
                <a:ea typeface="ＭＳ Ｐゴシック" panose="020B0600070205080204" pitchFamily="34" charset="-128"/>
              </a:rPr>
              <a:t>(1613)</a:t>
            </a:r>
          </a:p>
          <a:p>
            <a:r>
              <a:rPr lang="en-US" altLang="en-US" sz="1200" i="1">
                <a:ea typeface="ＭＳ Ｐゴシック" panose="020B0600070205080204" pitchFamily="34" charset="-128"/>
              </a:rPr>
              <a:t>Henry VIII </a:t>
            </a:r>
            <a:r>
              <a:rPr lang="en-US" altLang="en-US" sz="1200">
                <a:ea typeface="ＭＳ Ｐゴシック" panose="020B0600070205080204" pitchFamily="34" charset="-128"/>
              </a:rPr>
              <a:t>(1613)</a:t>
            </a:r>
          </a:p>
          <a:p>
            <a:r>
              <a:rPr lang="en-US" altLang="en-US" sz="1200" i="1">
                <a:ea typeface="ＭＳ Ｐゴシック" panose="020B0600070205080204" pitchFamily="34" charset="-128"/>
              </a:rPr>
              <a:t>The Two Noble Kinsmen </a:t>
            </a:r>
            <a:r>
              <a:rPr lang="en-US" altLang="en-US" sz="1200">
                <a:ea typeface="ＭＳ Ｐゴシック" panose="020B0600070205080204" pitchFamily="34" charset="-128"/>
              </a:rPr>
              <a:t>(1614)</a:t>
            </a:r>
          </a:p>
          <a:p>
            <a:endParaRPr lang="en-US" altLang="en-US" sz="1200" i="1">
              <a:ea typeface="ＭＳ Ｐゴシック" panose="020B0600070205080204" pitchFamily="34" charset="-128"/>
            </a:endParaRPr>
          </a:p>
          <a:p>
            <a:pPr>
              <a:buFont typeface="Wingdings 2" pitchFamily="2" charset="2"/>
              <a:buNone/>
            </a:pPr>
            <a:r>
              <a:rPr lang="en-US" altLang="en-US" sz="1200" b="1" i="1">
                <a:ea typeface="ＭＳ Ｐゴシック" panose="020B0600070205080204" pitchFamily="34" charset="-128"/>
              </a:rPr>
              <a:t>* Plays typically grouped by genre rather than dates: Comedies, Histories, and Tragedies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6FFC-7507-341C-E3C9-5E67A968173D}"/>
              </a:ext>
            </a:extLst>
          </p:cNvPr>
          <p:cNvSpPr>
            <a:spLocks noGrp="1"/>
          </p:cNvSpPr>
          <p:nvPr>
            <p:ph type="title"/>
          </p:nvPr>
        </p:nvSpPr>
        <p:spPr/>
        <p:txBody>
          <a:bodyPr/>
          <a:lstStyle/>
          <a:p>
            <a:pPr>
              <a:defRPr/>
            </a:pPr>
            <a:r>
              <a:rPr lang="en-US" dirty="0"/>
              <a:t>Publications and the Problem of the Text</a:t>
            </a:r>
          </a:p>
        </p:txBody>
      </p:sp>
      <p:sp>
        <p:nvSpPr>
          <p:cNvPr id="18434" name="Content Placeholder 2">
            <a:extLst>
              <a:ext uri="{FF2B5EF4-FFF2-40B4-BE49-F238E27FC236}">
                <a16:creationId xmlns:a16="http://schemas.microsoft.com/office/drawing/2014/main" id="{7185D4D0-86A8-B2AF-7DDD-8BBA1C247696}"/>
              </a:ext>
            </a:extLst>
          </p:cNvPr>
          <p:cNvSpPr>
            <a:spLocks noGrp="1"/>
          </p:cNvSpPr>
          <p:nvPr>
            <p:ph sz="quarter" idx="1"/>
          </p:nvPr>
        </p:nvSpPr>
        <p:spPr>
          <a:xfrm>
            <a:off x="301625" y="1527175"/>
            <a:ext cx="8504238" cy="4572000"/>
          </a:xfrm>
        </p:spPr>
        <p:txBody>
          <a:bodyPr/>
          <a:lstStyle/>
          <a:p>
            <a:r>
              <a:rPr lang="en-US" altLang="en-US">
                <a:ea typeface="ＭＳ Ｐゴシック" panose="020B0600070205080204" pitchFamily="34" charset="-128"/>
              </a:rPr>
              <a:t>1593: </a:t>
            </a:r>
            <a:r>
              <a:rPr lang="en-US" altLang="en-US" i="1">
                <a:ea typeface="ＭＳ Ｐゴシック" panose="020B0600070205080204" pitchFamily="34" charset="-128"/>
              </a:rPr>
              <a:t>Venus and Adonis</a:t>
            </a:r>
          </a:p>
          <a:p>
            <a:pPr lvl="1"/>
            <a:r>
              <a:rPr lang="en-US" altLang="en-US">
                <a:ea typeface="ＭＳ Ｐゴシック" panose="020B0600070205080204" pitchFamily="34" charset="-128"/>
              </a:rPr>
              <a:t>narrative poem: Shakespeare’s first publication</a:t>
            </a:r>
          </a:p>
          <a:p>
            <a:r>
              <a:rPr lang="en-US" altLang="en-US">
                <a:ea typeface="ＭＳ Ｐゴシック" panose="020B0600070205080204" pitchFamily="34" charset="-128"/>
              </a:rPr>
              <a:t>1594: </a:t>
            </a:r>
            <a:r>
              <a:rPr lang="en-US" altLang="en-US" i="1">
                <a:ea typeface="ＭＳ Ｐゴシック" panose="020B0600070205080204" pitchFamily="34" charset="-128"/>
              </a:rPr>
              <a:t>The Rape of Lucrece</a:t>
            </a:r>
          </a:p>
          <a:p>
            <a:pPr lvl="1"/>
            <a:r>
              <a:rPr lang="en-US" altLang="en-US">
                <a:ea typeface="ＭＳ Ｐゴシック" panose="020B0600070205080204" pitchFamily="34" charset="-128"/>
              </a:rPr>
              <a:t>narrative poem: classical, like first poem</a:t>
            </a:r>
          </a:p>
          <a:p>
            <a:r>
              <a:rPr lang="en-US" altLang="en-US">
                <a:ea typeface="ＭＳ Ｐゴシック" panose="020B0600070205080204" pitchFamily="34" charset="-128"/>
              </a:rPr>
              <a:t>1601: </a:t>
            </a:r>
            <a:r>
              <a:rPr lang="en-US" altLang="en-US" i="1">
                <a:ea typeface="ＭＳ Ｐゴシック" panose="020B0600070205080204" pitchFamily="34" charset="-128"/>
              </a:rPr>
              <a:t>The Phoenix and the Turtle</a:t>
            </a:r>
          </a:p>
          <a:p>
            <a:pPr lvl="1"/>
            <a:r>
              <a:rPr lang="en-US" altLang="en-US">
                <a:ea typeface="ＭＳ Ｐゴシック" panose="020B0600070205080204" pitchFamily="34" charset="-128"/>
              </a:rPr>
              <a:t>bizarre and hotly-debated narrative poem</a:t>
            </a:r>
          </a:p>
          <a:p>
            <a:r>
              <a:rPr lang="en-US" altLang="en-US">
                <a:ea typeface="ＭＳ Ｐゴシック" panose="020B0600070205080204" pitchFamily="34" charset="-128"/>
              </a:rPr>
              <a:t>1609: </a:t>
            </a:r>
            <a:r>
              <a:rPr lang="en-US" altLang="en-US" i="1">
                <a:ea typeface="ＭＳ Ｐゴシック" panose="020B0600070205080204" pitchFamily="34" charset="-128"/>
              </a:rPr>
              <a:t>Sonnets </a:t>
            </a:r>
            <a:r>
              <a:rPr lang="en-US" altLang="en-US">
                <a:ea typeface="ＭＳ Ｐゴシック" panose="020B0600070205080204" pitchFamily="34" charset="-128"/>
              </a:rPr>
              <a:t>and </a:t>
            </a:r>
            <a:r>
              <a:rPr lang="en-US" altLang="en-US" i="1">
                <a:ea typeface="ＭＳ Ｐゴシック" panose="020B0600070205080204" pitchFamily="34" charset="-128"/>
              </a:rPr>
              <a:t>A Lover’s Complaint</a:t>
            </a:r>
          </a:p>
          <a:p>
            <a:pPr lvl="1"/>
            <a:r>
              <a:rPr lang="en-US" altLang="en-US">
                <a:ea typeface="ＭＳ Ｐゴシック" panose="020B0600070205080204" pitchFamily="34" charset="-128"/>
              </a:rPr>
              <a:t>series of 154 sonnets, most of which had been written and circulated in the 1590s</a:t>
            </a:r>
          </a:p>
          <a:p>
            <a:r>
              <a:rPr lang="en-US" altLang="en-US">
                <a:ea typeface="ＭＳ Ｐゴシック" panose="020B0600070205080204" pitchFamily="34" charset="-128"/>
              </a:rPr>
              <a:t>1623: First Folio</a:t>
            </a:r>
          </a:p>
          <a:p>
            <a:pPr lvl="1"/>
            <a:r>
              <a:rPr lang="en-US" altLang="en-US">
                <a:ea typeface="ＭＳ Ｐゴシック" panose="020B0600070205080204" pitchFamily="34" charset="-128"/>
              </a:rPr>
              <a:t>collection of 36 plays published and edited posthumously</a:t>
            </a:r>
          </a:p>
          <a:p>
            <a:endParaRPr lang="en-US" altLang="en-US">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FF5EE05-71A1-CF57-6710-CADF4E1691B7}"/>
              </a:ext>
            </a:extLst>
          </p:cNvPr>
          <p:cNvSpPr>
            <a:spLocks noGrp="1"/>
          </p:cNvSpPr>
          <p:nvPr>
            <p:ph type="title"/>
          </p:nvPr>
        </p:nvSpPr>
        <p:spPr>
          <a:xfrm>
            <a:off x="301625" y="228600"/>
            <a:ext cx="8534400" cy="758825"/>
          </a:xfrm>
        </p:spPr>
        <p:txBody>
          <a:bodyPr/>
          <a:lstStyle/>
          <a:p>
            <a:r>
              <a:rPr lang="en-US" altLang="en-US">
                <a:ea typeface="ＭＳ Ｐゴシック" panose="020B0600070205080204" pitchFamily="34" charset="-128"/>
              </a:rPr>
              <a:t>The Theatrical World</a:t>
            </a:r>
          </a:p>
        </p:txBody>
      </p:sp>
      <p:sp>
        <p:nvSpPr>
          <p:cNvPr id="19458" name="Content Placeholder 2">
            <a:extLst>
              <a:ext uri="{FF2B5EF4-FFF2-40B4-BE49-F238E27FC236}">
                <a16:creationId xmlns:a16="http://schemas.microsoft.com/office/drawing/2014/main" id="{A84D513A-E1F9-138C-4ACF-F6F9D5E025B2}"/>
              </a:ext>
            </a:extLst>
          </p:cNvPr>
          <p:cNvSpPr>
            <a:spLocks noGrp="1"/>
          </p:cNvSpPr>
          <p:nvPr>
            <p:ph sz="half" idx="1"/>
          </p:nvPr>
        </p:nvSpPr>
        <p:spPr>
          <a:xfrm>
            <a:off x="301625" y="1371600"/>
            <a:ext cx="4038600" cy="4681538"/>
          </a:xfrm>
        </p:spPr>
        <p:txBody>
          <a:bodyPr/>
          <a:lstStyle/>
          <a:p>
            <a:r>
              <a:rPr lang="en-US" altLang="en-US" sz="1800">
                <a:ea typeface="ＭＳ Ｐゴシック" panose="020B0600070205080204" pitchFamily="34" charset="-128"/>
              </a:rPr>
              <a:t>Public playhouses developed in 1560s and 70s</a:t>
            </a:r>
          </a:p>
          <a:p>
            <a:pPr lvl="1"/>
            <a:r>
              <a:rPr lang="en-US" altLang="en-US" sz="1400">
                <a:ea typeface="ＭＳ Ｐゴシック" panose="020B0600070205080204" pitchFamily="34" charset="-128"/>
              </a:rPr>
              <a:t>10% of population attended theatre regularly: major source of entertainment</a:t>
            </a:r>
          </a:p>
          <a:p>
            <a:r>
              <a:rPr lang="en-US" altLang="en-US" sz="1800">
                <a:ea typeface="ＭＳ Ｐゴシック" panose="020B0600070205080204" pitchFamily="34" charset="-128"/>
              </a:rPr>
              <a:t>Actors were considered vagabonds and had no social/political respectability—but some had fame</a:t>
            </a:r>
          </a:p>
          <a:p>
            <a:pPr lvl="1"/>
            <a:r>
              <a:rPr lang="en-US" altLang="en-US" sz="1400">
                <a:ea typeface="ＭＳ Ｐゴシック" panose="020B0600070205080204" pitchFamily="34" charset="-128"/>
              </a:rPr>
              <a:t>For fear of prosecution, they would attach themselves to a patron</a:t>
            </a:r>
          </a:p>
          <a:p>
            <a:pPr lvl="1"/>
            <a:r>
              <a:rPr lang="en-US" altLang="en-US" sz="1400">
                <a:ea typeface="ＭＳ Ｐゴシック" panose="020B0600070205080204" pitchFamily="34" charset="-128"/>
              </a:rPr>
              <a:t>All actors were men</a:t>
            </a:r>
          </a:p>
          <a:p>
            <a:pPr lvl="1"/>
            <a:r>
              <a:rPr lang="en-US" altLang="en-US" sz="1400">
                <a:ea typeface="ＭＳ Ｐゴシック" panose="020B0600070205080204" pitchFamily="34" charset="-128"/>
              </a:rPr>
              <a:t>Shakespeare also performed in his plays</a:t>
            </a:r>
          </a:p>
          <a:p>
            <a:r>
              <a:rPr lang="en-US" altLang="en-US" sz="1800">
                <a:ea typeface="ＭＳ Ｐゴシック" panose="020B0600070205080204" pitchFamily="34" charset="-128"/>
              </a:rPr>
              <a:t>Class Considerations</a:t>
            </a:r>
          </a:p>
          <a:p>
            <a:pPr lvl="1"/>
            <a:r>
              <a:rPr lang="en-US" altLang="en-US" sz="1400">
                <a:ea typeface="ＭＳ Ｐゴシック" panose="020B0600070205080204" pitchFamily="34" charset="-128"/>
              </a:rPr>
              <a:t>All classes came to theatre: the lower classes stood in the “pit” and the upper classes had nice seats in the balcony</a:t>
            </a:r>
          </a:p>
          <a:p>
            <a:pPr lvl="1"/>
            <a:r>
              <a:rPr lang="en-US" altLang="en-US" sz="1400">
                <a:ea typeface="ＭＳ Ｐゴシック" panose="020B0600070205080204" pitchFamily="34" charset="-128"/>
              </a:rPr>
              <a:t>Riotous, noisy crowds</a:t>
            </a:r>
          </a:p>
          <a:p>
            <a:pPr lvl="1"/>
            <a:r>
              <a:rPr lang="en-US" altLang="en-US" sz="1400">
                <a:ea typeface="ＭＳ Ｐゴシック" panose="020B0600070205080204" pitchFamily="34" charset="-128"/>
              </a:rPr>
              <a:t>Potential for dangerous politics</a:t>
            </a:r>
          </a:p>
        </p:txBody>
      </p:sp>
      <p:pic>
        <p:nvPicPr>
          <p:cNvPr id="19459" name="Content Placeholder 2" descr="romeo-and-juliet.jpg">
            <a:extLst>
              <a:ext uri="{FF2B5EF4-FFF2-40B4-BE49-F238E27FC236}">
                <a16:creationId xmlns:a16="http://schemas.microsoft.com/office/drawing/2014/main" id="{1BC18C2C-750C-6400-5E30-5531535D85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7650" r="17650"/>
          <a:stretch>
            <a:fillRect/>
          </a:stretch>
        </p:blipFill>
        <p:spPr>
          <a:xfrm>
            <a:off x="4800600" y="1371600"/>
            <a:ext cx="4038600" cy="46815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7A914CA-3FEA-EA1A-B771-ACE4B2D31B16}"/>
              </a:ext>
            </a:extLst>
          </p:cNvPr>
          <p:cNvSpPr>
            <a:spLocks noGrp="1"/>
          </p:cNvSpPr>
          <p:nvPr>
            <p:ph type="title"/>
          </p:nvPr>
        </p:nvSpPr>
        <p:spPr>
          <a:xfrm>
            <a:off x="301625" y="228600"/>
            <a:ext cx="8534400" cy="758825"/>
          </a:xfrm>
        </p:spPr>
        <p:txBody>
          <a:bodyPr/>
          <a:lstStyle/>
          <a:p>
            <a:r>
              <a:rPr lang="en-US" altLang="en-US">
                <a:ea typeface="ＭＳ Ｐゴシック" panose="020B0600070205080204" pitchFamily="34" charset="-128"/>
              </a:rPr>
              <a:t>The Globe Theatre</a:t>
            </a:r>
          </a:p>
        </p:txBody>
      </p:sp>
      <p:pic>
        <p:nvPicPr>
          <p:cNvPr id="20482" name="Content Placeholder 4" descr="globe-theatre.jpg">
            <a:extLst>
              <a:ext uri="{FF2B5EF4-FFF2-40B4-BE49-F238E27FC236}">
                <a16:creationId xmlns:a16="http://schemas.microsoft.com/office/drawing/2014/main" id="{35E643F1-702F-1FF7-8167-D0F48F5DB6B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21265" b="-21265"/>
          <a:stretch>
            <a:fillRect/>
          </a:stretch>
        </p:blipFill>
        <p:spPr>
          <a:xfrm>
            <a:off x="301625" y="1371600"/>
            <a:ext cx="4038600" cy="4681538"/>
          </a:xfrm>
        </p:spPr>
      </p:pic>
      <p:pic>
        <p:nvPicPr>
          <p:cNvPr id="20483" name="Content Placeholder 5" descr="king-lear-at-the-globe-theatre-ii.jpg">
            <a:extLst>
              <a:ext uri="{FF2B5EF4-FFF2-40B4-BE49-F238E27FC236}">
                <a16:creationId xmlns:a16="http://schemas.microsoft.com/office/drawing/2014/main" id="{7BE3AC92-92FA-C314-939D-FDEA6AE09DC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36588" b="-36588"/>
          <a:stretch>
            <a:fillRect/>
          </a:stretch>
        </p:blipFill>
        <p:spPr>
          <a:xfrm>
            <a:off x="4800600" y="1371600"/>
            <a:ext cx="4038600" cy="46815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44BF812-74D1-BA6D-875F-7010D2037D0A}"/>
              </a:ext>
            </a:extLst>
          </p:cNvPr>
          <p:cNvSpPr>
            <a:spLocks noGrp="1"/>
          </p:cNvSpPr>
          <p:nvPr>
            <p:ph type="title"/>
          </p:nvPr>
        </p:nvSpPr>
        <p:spPr>
          <a:xfrm>
            <a:off x="301625" y="228600"/>
            <a:ext cx="8534400" cy="758825"/>
          </a:xfrm>
        </p:spPr>
        <p:txBody>
          <a:bodyPr/>
          <a:lstStyle/>
          <a:p>
            <a:r>
              <a:rPr lang="en-US" altLang="en-US">
                <a:ea typeface="ＭＳ Ｐゴシック" panose="020B0600070205080204" pitchFamily="34" charset="-128"/>
              </a:rPr>
              <a:t>Shakespeare: Global Literary Celebrity</a:t>
            </a:r>
          </a:p>
        </p:txBody>
      </p:sp>
      <p:sp>
        <p:nvSpPr>
          <p:cNvPr id="21506" name="Content Placeholder 2">
            <a:extLst>
              <a:ext uri="{FF2B5EF4-FFF2-40B4-BE49-F238E27FC236}">
                <a16:creationId xmlns:a16="http://schemas.microsoft.com/office/drawing/2014/main" id="{B77D36BD-F5F6-5BC6-0E17-97E141A49072}"/>
              </a:ext>
            </a:extLst>
          </p:cNvPr>
          <p:cNvSpPr>
            <a:spLocks noGrp="1"/>
          </p:cNvSpPr>
          <p:nvPr>
            <p:ph sz="half" idx="1"/>
          </p:nvPr>
        </p:nvSpPr>
        <p:spPr>
          <a:xfrm>
            <a:off x="301625" y="1371600"/>
            <a:ext cx="4038600" cy="4681538"/>
          </a:xfrm>
        </p:spPr>
        <p:txBody>
          <a:bodyPr/>
          <a:lstStyle/>
          <a:p>
            <a:r>
              <a:rPr lang="en-US" altLang="en-US" sz="2000" dirty="0">
                <a:ea typeface="ＭＳ Ｐゴシック" panose="020B0600070205080204" pitchFamily="34" charset="-128"/>
              </a:rPr>
              <a:t>Eighteenth-century </a:t>
            </a:r>
            <a:r>
              <a:rPr lang="en-US" altLang="en-US" sz="2000" dirty="0" err="1">
                <a:ea typeface="ＭＳ Ｐゴシック" panose="020B0600070205080204" pitchFamily="34" charset="-128"/>
              </a:rPr>
              <a:t>Bardolotry</a:t>
            </a:r>
            <a:endParaRPr lang="en-US" altLang="en-US" sz="2000" dirty="0">
              <a:ea typeface="ＭＳ Ｐゴシック" panose="020B0600070205080204" pitchFamily="34" charset="-128"/>
            </a:endParaRPr>
          </a:p>
          <a:p>
            <a:pPr lvl="1"/>
            <a:r>
              <a:rPr lang="en-US" altLang="en-US" sz="1400" dirty="0">
                <a:ea typeface="ＭＳ Ｐゴシック" panose="020B0600070205080204" pitchFamily="34" charset="-128"/>
              </a:rPr>
              <a:t>While Shakespeare was a popular playwright during the Renaissance, he didn’t achieve celebrity status until the eighteenth century</a:t>
            </a:r>
          </a:p>
          <a:p>
            <a:pPr lvl="1"/>
            <a:r>
              <a:rPr lang="en-US" altLang="en-US" sz="1400" dirty="0">
                <a:ea typeface="ＭＳ Ｐゴシック" panose="020B0600070205080204" pitchFamily="34" charset="-128"/>
              </a:rPr>
              <a:t>English canon</a:t>
            </a:r>
          </a:p>
          <a:p>
            <a:r>
              <a:rPr lang="en-US" altLang="en-US" sz="2000" dirty="0">
                <a:ea typeface="ＭＳ Ｐゴシック" panose="020B0600070205080204" pitchFamily="34" charset="-128"/>
              </a:rPr>
              <a:t>1769: Shakespeare Jubilee</a:t>
            </a:r>
          </a:p>
          <a:p>
            <a:pPr lvl="1"/>
            <a:r>
              <a:rPr lang="en-US" altLang="en-US" sz="1400" dirty="0">
                <a:ea typeface="ＭＳ Ｐゴシック" panose="020B0600070205080204" pitchFamily="34" charset="-128"/>
              </a:rPr>
              <a:t>Mark of the Bard’s rising popularity, which only increased</a:t>
            </a:r>
          </a:p>
          <a:p>
            <a:r>
              <a:rPr lang="en-US" altLang="en-US" sz="2000" dirty="0">
                <a:ea typeface="ＭＳ Ｐゴシック" panose="020B0600070205080204" pitchFamily="34" charset="-128"/>
              </a:rPr>
              <a:t>Stratford-upon-Avon</a:t>
            </a:r>
          </a:p>
          <a:p>
            <a:pPr lvl="1"/>
            <a:r>
              <a:rPr lang="en-US" altLang="en-US" sz="1400" dirty="0">
                <a:ea typeface="ＭＳ Ｐゴシック" panose="020B0600070205080204" pitchFamily="34" charset="-128"/>
              </a:rPr>
              <a:t>center of Shakespeare tourism</a:t>
            </a:r>
          </a:p>
          <a:p>
            <a:pPr lvl="1"/>
            <a:r>
              <a:rPr lang="en-US" altLang="en-US" sz="1400" dirty="0">
                <a:ea typeface="ＭＳ Ｐゴシック" panose="020B0600070205080204" pitchFamily="34" charset="-128"/>
              </a:rPr>
              <a:t>Royal Shakespeare Company</a:t>
            </a:r>
          </a:p>
          <a:p>
            <a:r>
              <a:rPr lang="en-US" altLang="en-US" sz="2000" dirty="0">
                <a:ea typeface="ＭＳ Ｐゴシック" panose="020B0600070205080204" pitchFamily="34" charset="-128"/>
              </a:rPr>
              <a:t>Globe Theatre in London</a:t>
            </a:r>
          </a:p>
          <a:p>
            <a:pPr lvl="1"/>
            <a:r>
              <a:rPr lang="en-US" altLang="en-US" sz="1400" dirty="0">
                <a:ea typeface="ＭＳ Ｐゴシック" panose="020B0600070205080204" pitchFamily="34" charset="-128"/>
              </a:rPr>
              <a:t>built in 1599</a:t>
            </a:r>
          </a:p>
          <a:p>
            <a:pPr lvl="1"/>
            <a:r>
              <a:rPr lang="en-US" altLang="en-US" sz="1400" dirty="0">
                <a:ea typeface="ＭＳ Ｐゴシック" panose="020B0600070205080204" pitchFamily="34" charset="-128"/>
              </a:rPr>
              <a:t>burnt/rebuilt in 1613</a:t>
            </a:r>
          </a:p>
          <a:p>
            <a:pPr lvl="1"/>
            <a:r>
              <a:rPr lang="en-US" altLang="en-US" sz="1400" dirty="0">
                <a:ea typeface="ＭＳ Ｐゴシック" panose="020B0600070205080204" pitchFamily="34" charset="-128"/>
              </a:rPr>
              <a:t>destroyed in 1645 for housing</a:t>
            </a:r>
          </a:p>
          <a:p>
            <a:pPr lvl="1"/>
            <a:r>
              <a:rPr lang="en-US" altLang="en-US" sz="1400" dirty="0">
                <a:ea typeface="ＭＳ Ｐゴシック" panose="020B0600070205080204" pitchFamily="34" charset="-128"/>
              </a:rPr>
              <a:t>rebuilt in 1997 (about 200 yards from original site); part of London tourism</a:t>
            </a:r>
          </a:p>
        </p:txBody>
      </p:sp>
      <p:pic>
        <p:nvPicPr>
          <p:cNvPr id="21507" name="Content Placeholder 4" descr="mappa_stratford_upon_avon.jpg">
            <a:extLst>
              <a:ext uri="{FF2B5EF4-FFF2-40B4-BE49-F238E27FC236}">
                <a16:creationId xmlns:a16="http://schemas.microsoft.com/office/drawing/2014/main" id="{A7307C03-D593-9F91-C9E4-298861BC0C3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31949" b="-31949"/>
          <a:stretch>
            <a:fillRect/>
          </a:stretch>
        </p:blipFill>
        <p:spPr>
          <a:xfrm>
            <a:off x="4800600" y="1371600"/>
            <a:ext cx="4038600" cy="46815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BA29D5C8-36ED-FF31-71AA-F040398218AE}"/>
              </a:ext>
            </a:extLst>
          </p:cNvPr>
          <p:cNvSpPr>
            <a:spLocks noGrp="1"/>
          </p:cNvSpPr>
          <p:nvPr>
            <p:ph type="title"/>
          </p:nvPr>
        </p:nvSpPr>
        <p:spPr>
          <a:xfrm>
            <a:off x="301625" y="228600"/>
            <a:ext cx="8534400" cy="758825"/>
          </a:xfrm>
        </p:spPr>
        <p:txBody>
          <a:bodyPr/>
          <a:lstStyle/>
          <a:p>
            <a:r>
              <a:rPr lang="en-US" altLang="en-US">
                <a:ea typeface="ＭＳ Ｐゴシック" panose="020B0600070205080204" pitchFamily="34" charset="-128"/>
              </a:rPr>
              <a:t>Composition and Sources</a:t>
            </a:r>
          </a:p>
        </p:txBody>
      </p:sp>
      <p:sp>
        <p:nvSpPr>
          <p:cNvPr id="22530" name="Content Placeholder 2">
            <a:extLst>
              <a:ext uri="{FF2B5EF4-FFF2-40B4-BE49-F238E27FC236}">
                <a16:creationId xmlns:a16="http://schemas.microsoft.com/office/drawing/2014/main" id="{ADD8C8E9-1505-67BE-5E0A-AE3097FA0E75}"/>
              </a:ext>
            </a:extLst>
          </p:cNvPr>
          <p:cNvSpPr>
            <a:spLocks noGrp="1"/>
          </p:cNvSpPr>
          <p:nvPr>
            <p:ph sz="half" idx="1"/>
          </p:nvPr>
        </p:nvSpPr>
        <p:spPr>
          <a:xfrm>
            <a:off x="301625" y="1371600"/>
            <a:ext cx="4038600" cy="4681538"/>
          </a:xfrm>
        </p:spPr>
        <p:txBody>
          <a:bodyPr/>
          <a:lstStyle/>
          <a:p>
            <a:r>
              <a:rPr lang="en-US" altLang="en-US" sz="1800">
                <a:ea typeface="ＭＳ Ｐゴシック" panose="020B0600070205080204" pitchFamily="34" charset="-128"/>
              </a:rPr>
              <a:t>Story originated in Italian </a:t>
            </a:r>
            <a:r>
              <a:rPr lang="en-US" altLang="en-US" sz="1800" i="1">
                <a:ea typeface="ＭＳ Ｐゴシック" panose="020B0600070205080204" pitchFamily="34" charset="-128"/>
              </a:rPr>
              <a:t>novelles</a:t>
            </a:r>
            <a:r>
              <a:rPr lang="en-US" altLang="en-US" sz="1800">
                <a:ea typeface="ＭＳ Ｐゴシック" panose="020B0600070205080204" pitchFamily="34" charset="-128"/>
              </a:rPr>
              <a:t> in the 1400s</a:t>
            </a:r>
          </a:p>
          <a:p>
            <a:pPr lvl="1"/>
            <a:r>
              <a:rPr lang="en-US" altLang="en-US" sz="1500">
                <a:ea typeface="ＭＳ Ｐゴシック" panose="020B0600070205080204" pitchFamily="34" charset="-128"/>
              </a:rPr>
              <a:t>First English translation in 1562</a:t>
            </a:r>
          </a:p>
          <a:p>
            <a:pPr lvl="1"/>
            <a:r>
              <a:rPr lang="en-US" altLang="en-US" sz="1500">
                <a:ea typeface="ＭＳ Ｐゴシック" panose="020B0600070205080204" pitchFamily="34" charset="-128"/>
              </a:rPr>
              <a:t>Shakespeare first to turn it into a play</a:t>
            </a:r>
          </a:p>
          <a:p>
            <a:r>
              <a:rPr lang="en-US" altLang="en-US" sz="1800">
                <a:ea typeface="ＭＳ Ｐゴシック" panose="020B0600070205080204" pitchFamily="34" charset="-128"/>
              </a:rPr>
              <a:t>Shakespeare’s additions</a:t>
            </a:r>
          </a:p>
          <a:p>
            <a:pPr lvl="1"/>
            <a:r>
              <a:rPr lang="en-US" altLang="en-US" sz="1500">
                <a:ea typeface="ＭＳ Ｐゴシック" panose="020B0600070205080204" pitchFamily="34" charset="-128"/>
              </a:rPr>
              <a:t>Action from a few months to four days</a:t>
            </a:r>
          </a:p>
          <a:p>
            <a:pPr lvl="1"/>
            <a:r>
              <a:rPr lang="en-US" altLang="en-US" sz="1500">
                <a:ea typeface="ＭＳ Ｐゴシック" panose="020B0600070205080204" pitchFamily="34" charset="-128"/>
              </a:rPr>
              <a:t>Elevation of minor characters</a:t>
            </a:r>
          </a:p>
          <a:p>
            <a:pPr lvl="1"/>
            <a:r>
              <a:rPr lang="en-US" altLang="en-US" sz="1500">
                <a:ea typeface="ＭＳ Ｐゴシック" panose="020B0600070205080204" pitchFamily="34" charset="-128"/>
              </a:rPr>
              <a:t>Misread notes and messages</a:t>
            </a:r>
          </a:p>
          <a:p>
            <a:pPr lvl="1"/>
            <a:r>
              <a:rPr lang="en-US" altLang="en-US" sz="1500">
                <a:ea typeface="ＭＳ Ｐゴシック" panose="020B0600070205080204" pitchFamily="34" charset="-128"/>
              </a:rPr>
              <a:t>Emphasis on inner emotional states</a:t>
            </a:r>
          </a:p>
          <a:p>
            <a:pPr lvl="1"/>
            <a:r>
              <a:rPr lang="en-US" altLang="en-US" sz="1500">
                <a:ea typeface="ＭＳ Ｐゴシック" panose="020B0600070205080204" pitchFamily="34" charset="-128"/>
              </a:rPr>
              <a:t>Several new scenes</a:t>
            </a:r>
          </a:p>
          <a:p>
            <a:r>
              <a:rPr lang="en-US" altLang="en-US" sz="1800">
                <a:ea typeface="ＭＳ Ｐゴシック" panose="020B0600070205080204" pitchFamily="34" charset="-128"/>
              </a:rPr>
              <a:t>Sonnets</a:t>
            </a:r>
          </a:p>
          <a:p>
            <a:pPr lvl="1"/>
            <a:r>
              <a:rPr lang="en-US" altLang="en-US" sz="1500">
                <a:ea typeface="ＭＳ Ｐゴシック" panose="020B0600070205080204" pitchFamily="34" charset="-128"/>
              </a:rPr>
              <a:t>Shakespeare was writing sonnets and love poetry leading up to the play</a:t>
            </a:r>
          </a:p>
          <a:p>
            <a:pPr lvl="1"/>
            <a:r>
              <a:rPr lang="en-US" altLang="en-US" sz="1500">
                <a:ea typeface="ＭＳ Ｐゴシック" panose="020B0600070205080204" pitchFamily="34" charset="-128"/>
              </a:rPr>
              <a:t>Several sonnets throughout play</a:t>
            </a:r>
          </a:p>
          <a:p>
            <a:pPr lvl="1"/>
            <a:r>
              <a:rPr lang="en-US" altLang="en-US" sz="1500">
                <a:ea typeface="ＭＳ Ｐゴシック" panose="020B0600070205080204" pitchFamily="34" charset="-128"/>
              </a:rPr>
              <a:t>Play externalizes the drama and emotional intensity of the sonnet form: lover and beloved</a:t>
            </a:r>
          </a:p>
          <a:p>
            <a:pPr lvl="1"/>
            <a:r>
              <a:rPr lang="en-US" altLang="en-US" sz="1500">
                <a:ea typeface="ＭＳ Ｐゴシック" panose="020B0600070205080204" pitchFamily="34" charset="-128"/>
              </a:rPr>
              <a:t>First playwright to do this</a:t>
            </a:r>
          </a:p>
        </p:txBody>
      </p:sp>
      <p:pic>
        <p:nvPicPr>
          <p:cNvPr id="22531" name="Content Placeholder 5">
            <a:extLst>
              <a:ext uri="{FF2B5EF4-FFF2-40B4-BE49-F238E27FC236}">
                <a16:creationId xmlns:a16="http://schemas.microsoft.com/office/drawing/2014/main" id="{08248F9F-41B2-589D-DB08-990BEDFF057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26050" y="1371600"/>
            <a:ext cx="3187700" cy="46815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00DB23-BF98-2DD9-11B0-855732ABB458}"/>
              </a:ext>
            </a:extLst>
          </p:cNvPr>
          <p:cNvSpPr>
            <a:spLocks noGrp="1"/>
          </p:cNvSpPr>
          <p:nvPr>
            <p:ph type="body" idx="1"/>
          </p:nvPr>
        </p:nvSpPr>
        <p:spPr>
          <a:xfrm>
            <a:off x="301625" y="1524000"/>
            <a:ext cx="4040188" cy="733425"/>
          </a:xfrm>
        </p:spPr>
        <p:txBody>
          <a:bodyPr/>
          <a:lstStyle/>
          <a:p>
            <a:pPr>
              <a:defRPr/>
            </a:pPr>
            <a:r>
              <a:t>Formal Elements</a:t>
            </a:r>
          </a:p>
        </p:txBody>
      </p:sp>
      <p:sp>
        <p:nvSpPr>
          <p:cNvPr id="7" name="Text Placeholder 6">
            <a:extLst>
              <a:ext uri="{FF2B5EF4-FFF2-40B4-BE49-F238E27FC236}">
                <a16:creationId xmlns:a16="http://schemas.microsoft.com/office/drawing/2014/main" id="{7B7A78EF-F1F8-A641-9464-76C8BD452CA0}"/>
              </a:ext>
            </a:extLst>
          </p:cNvPr>
          <p:cNvSpPr>
            <a:spLocks noGrp="1"/>
          </p:cNvSpPr>
          <p:nvPr>
            <p:ph type="body" sz="half" idx="3"/>
          </p:nvPr>
        </p:nvSpPr>
        <p:spPr>
          <a:xfrm>
            <a:off x="4791075" y="1524000"/>
            <a:ext cx="4041775" cy="731838"/>
          </a:xfrm>
        </p:spPr>
        <p:txBody>
          <a:bodyPr/>
          <a:lstStyle/>
          <a:p>
            <a:pPr>
              <a:defRPr/>
            </a:pPr>
            <a:r>
              <a:rPr lang="en-US" dirty="0"/>
              <a:t>Themes</a:t>
            </a:r>
          </a:p>
        </p:txBody>
      </p:sp>
      <p:sp>
        <p:nvSpPr>
          <p:cNvPr id="23555" name="Content Placeholder 5">
            <a:extLst>
              <a:ext uri="{FF2B5EF4-FFF2-40B4-BE49-F238E27FC236}">
                <a16:creationId xmlns:a16="http://schemas.microsoft.com/office/drawing/2014/main" id="{49D5F9EC-6B37-56D5-D489-175D00D3422D}"/>
              </a:ext>
            </a:extLst>
          </p:cNvPr>
          <p:cNvSpPr>
            <a:spLocks noGrp="1"/>
          </p:cNvSpPr>
          <p:nvPr>
            <p:ph sz="quarter" idx="2"/>
          </p:nvPr>
        </p:nvSpPr>
        <p:spPr>
          <a:xfrm>
            <a:off x="301625" y="2471738"/>
            <a:ext cx="4041775" cy="3817937"/>
          </a:xfrm>
        </p:spPr>
        <p:txBody>
          <a:bodyPr/>
          <a:lstStyle/>
          <a:p>
            <a:r>
              <a:rPr lang="en-US" altLang="en-US" sz="2000">
                <a:ea typeface="ＭＳ Ｐゴシック" panose="020B0600070205080204" pitchFamily="34" charset="-128"/>
              </a:rPr>
              <a:t>Genre: Love Tragedy</a:t>
            </a:r>
          </a:p>
          <a:p>
            <a:pPr lvl="1"/>
            <a:r>
              <a:rPr lang="en-US" altLang="en-US" sz="1800">
                <a:ea typeface="ＭＳ Ｐゴシック" panose="020B0600070205080204" pitchFamily="34" charset="-128"/>
              </a:rPr>
              <a:t>Comedic and tragic elements</a:t>
            </a:r>
          </a:p>
          <a:p>
            <a:pPr lvl="1"/>
            <a:r>
              <a:rPr lang="en-US" altLang="en-US" sz="1800">
                <a:ea typeface="ＭＳ Ｐゴシック" panose="020B0600070205080204" pitchFamily="34" charset="-128"/>
              </a:rPr>
              <a:t>Five Acts: (1) Introduction; (2) Rising Action; (3) Climax; (4) Fall; (5) Catastrophe</a:t>
            </a:r>
          </a:p>
          <a:p>
            <a:r>
              <a:rPr lang="en-US" altLang="en-US" sz="2000">
                <a:ea typeface="ＭＳ Ｐゴシック" panose="020B0600070205080204" pitchFamily="34" charset="-128"/>
              </a:rPr>
              <a:t>Blank Verse</a:t>
            </a:r>
          </a:p>
          <a:p>
            <a:pPr lvl="1"/>
            <a:r>
              <a:rPr lang="en-US" altLang="en-US" sz="1800">
                <a:ea typeface="ＭＳ Ｐゴシック" panose="020B0600070205080204" pitchFamily="34" charset="-128"/>
              </a:rPr>
              <a:t>Unrhymed iambic pentameter</a:t>
            </a:r>
          </a:p>
          <a:p>
            <a:pPr lvl="1"/>
            <a:r>
              <a:rPr lang="en-US" altLang="en-US" sz="1800">
                <a:ea typeface="ＭＳ Ｐゴシック" panose="020B0600070205080204" pitchFamily="34" charset="-128"/>
              </a:rPr>
              <a:t>High/philosophical/serious</a:t>
            </a:r>
          </a:p>
          <a:p>
            <a:r>
              <a:rPr lang="en-US" altLang="en-US" sz="2000">
                <a:ea typeface="ＭＳ Ｐゴシック" panose="020B0600070205080204" pitchFamily="34" charset="-128"/>
              </a:rPr>
              <a:t>Sonnet Forms</a:t>
            </a:r>
          </a:p>
          <a:p>
            <a:pPr lvl="1"/>
            <a:r>
              <a:rPr lang="en-US" altLang="en-US" sz="1800">
                <a:ea typeface="ＭＳ Ｐゴシック" panose="020B0600070205080204" pitchFamily="34" charset="-128"/>
              </a:rPr>
              <a:t>Actual sonnets in the play</a:t>
            </a:r>
          </a:p>
          <a:p>
            <a:pPr lvl="1"/>
            <a:r>
              <a:rPr lang="en-US" altLang="en-US" sz="1800">
                <a:ea typeface="ＭＳ Ｐゴシック" panose="020B0600070205080204" pitchFamily="34" charset="-128"/>
              </a:rPr>
              <a:t>Couplets, quatrains, and sestets</a:t>
            </a:r>
          </a:p>
        </p:txBody>
      </p:sp>
      <p:sp>
        <p:nvSpPr>
          <p:cNvPr id="23556" name="Content Placeholder 7">
            <a:extLst>
              <a:ext uri="{FF2B5EF4-FFF2-40B4-BE49-F238E27FC236}">
                <a16:creationId xmlns:a16="http://schemas.microsoft.com/office/drawing/2014/main" id="{EEF66B4F-3DA8-16B6-B942-D8780D30480F}"/>
              </a:ext>
            </a:extLst>
          </p:cNvPr>
          <p:cNvSpPr>
            <a:spLocks noGrp="1"/>
          </p:cNvSpPr>
          <p:nvPr>
            <p:ph sz="quarter" idx="4"/>
          </p:nvPr>
        </p:nvSpPr>
        <p:spPr>
          <a:xfrm>
            <a:off x="4800600" y="2471738"/>
            <a:ext cx="4038600" cy="3821112"/>
          </a:xfrm>
        </p:spPr>
        <p:txBody>
          <a:bodyPr/>
          <a:lstStyle/>
          <a:p>
            <a:r>
              <a:rPr lang="en-US" altLang="en-US" sz="2000">
                <a:ea typeface="ＭＳ Ｐゴシック" panose="020B0600070205080204" pitchFamily="34" charset="-128"/>
              </a:rPr>
              <a:t>Love</a:t>
            </a:r>
          </a:p>
          <a:p>
            <a:pPr lvl="1"/>
            <a:r>
              <a:rPr lang="en-US" altLang="en-US" sz="1800">
                <a:ea typeface="ＭＳ Ｐゴシック" panose="020B0600070205080204" pitchFamily="34" charset="-128"/>
              </a:rPr>
              <a:t>tragic, noble, ideal, extreme</a:t>
            </a:r>
          </a:p>
          <a:p>
            <a:r>
              <a:rPr lang="en-US" altLang="en-US" sz="2000">
                <a:ea typeface="ＭＳ Ｐゴシック" panose="020B0600070205080204" pitchFamily="34" charset="-128"/>
              </a:rPr>
              <a:t>Violence</a:t>
            </a:r>
          </a:p>
          <a:p>
            <a:pPr lvl="1"/>
            <a:r>
              <a:rPr lang="en-US" altLang="en-US" sz="1800">
                <a:ea typeface="ＭＳ Ｐゴシック" panose="020B0600070205080204" pitchFamily="34" charset="-128"/>
              </a:rPr>
              <a:t>ancient blood feuds</a:t>
            </a:r>
          </a:p>
          <a:p>
            <a:pPr lvl="1"/>
            <a:r>
              <a:rPr lang="en-US" altLang="en-US" sz="1800">
                <a:ea typeface="ＭＳ Ｐゴシック" panose="020B0600070205080204" pitchFamily="34" charset="-128"/>
              </a:rPr>
              <a:t>inescapable nature of life</a:t>
            </a:r>
          </a:p>
          <a:p>
            <a:pPr lvl="1"/>
            <a:r>
              <a:rPr lang="en-US" altLang="en-US" sz="1800">
                <a:ea typeface="ＭＳ Ｐゴシック" panose="020B0600070205080204" pitchFamily="34" charset="-128"/>
              </a:rPr>
              <a:t>paradoxically tied to love</a:t>
            </a:r>
          </a:p>
          <a:p>
            <a:r>
              <a:rPr lang="en-US" altLang="en-US" sz="2000">
                <a:ea typeface="ＭＳ Ｐゴシック" panose="020B0600070205080204" pitchFamily="34" charset="-128"/>
              </a:rPr>
              <a:t>Time</a:t>
            </a:r>
          </a:p>
          <a:p>
            <a:pPr lvl="1"/>
            <a:r>
              <a:rPr lang="en-US" altLang="en-US" sz="1800">
                <a:ea typeface="ＭＳ Ｐゴシック" panose="020B0600070205080204" pitchFamily="34" charset="-128"/>
              </a:rPr>
              <a:t>suspension vs. speed</a:t>
            </a:r>
          </a:p>
          <a:p>
            <a:r>
              <a:rPr lang="en-US" altLang="en-US" sz="2000">
                <a:ea typeface="ＭＳ Ｐゴシック" panose="020B0600070205080204" pitchFamily="34" charset="-128"/>
              </a:rPr>
              <a:t>Youth</a:t>
            </a:r>
          </a:p>
          <a:p>
            <a:pPr lvl="1"/>
            <a:r>
              <a:rPr lang="en-US" altLang="en-US" sz="1800">
                <a:ea typeface="ＭＳ Ｐゴシック" panose="020B0600070205080204" pitchFamily="34" charset="-128"/>
              </a:rPr>
              <a:t>rashness, intensity, and beauty of youth/youthful love</a:t>
            </a:r>
          </a:p>
        </p:txBody>
      </p:sp>
      <p:sp>
        <p:nvSpPr>
          <p:cNvPr id="23557" name="Title 1">
            <a:extLst>
              <a:ext uri="{FF2B5EF4-FFF2-40B4-BE49-F238E27FC236}">
                <a16:creationId xmlns:a16="http://schemas.microsoft.com/office/drawing/2014/main" id="{344F8A7A-B9A9-71A1-B4F8-EDD1AFD43C8C}"/>
              </a:ext>
            </a:extLst>
          </p:cNvPr>
          <p:cNvSpPr>
            <a:spLocks noGrp="1"/>
          </p:cNvSpPr>
          <p:nvPr>
            <p:ph type="title"/>
          </p:nvPr>
        </p:nvSpPr>
        <p:spPr/>
        <p:txBody>
          <a:bodyPr/>
          <a:lstStyle/>
          <a:p>
            <a:r>
              <a:rPr lang="en-US" altLang="en-US">
                <a:ea typeface="ＭＳ Ｐゴシック" panose="020B0600070205080204" pitchFamily="34" charset="-128"/>
              </a:rPr>
              <a:t>Major Themes and Elements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5203</TotalTime>
  <Words>1259</Words>
  <Application>Microsoft Macintosh PowerPoint</Application>
  <PresentationFormat>On-screen Show (4:3)</PresentationFormat>
  <Paragraphs>198</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Georgia</vt:lpstr>
      <vt:lpstr>Wingdings</vt:lpstr>
      <vt:lpstr>Wingdings 2</vt:lpstr>
      <vt:lpstr>Civic</vt:lpstr>
      <vt:lpstr> William Shakespeare </vt:lpstr>
      <vt:lpstr>William Shakespeare (1564–1616)</vt:lpstr>
      <vt:lpstr>The Many Plays of Shakespeare</vt:lpstr>
      <vt:lpstr>Publications and the Problem of the Text</vt:lpstr>
      <vt:lpstr>The Theatrical World</vt:lpstr>
      <vt:lpstr>The Globe Theatre</vt:lpstr>
      <vt:lpstr>Shakespeare: Global Literary Celebrity</vt:lpstr>
      <vt:lpstr>Composition and Sources</vt:lpstr>
      <vt:lpstr>Major Themes and Elements</vt:lpstr>
      <vt:lpstr>Prologue and First Scene</vt:lpstr>
      <vt:lpstr>The Party – Love at First Sight</vt:lpstr>
      <vt:lpstr>Act 2: Marriage!?</vt:lpstr>
      <vt:lpstr>Act 3: Things Falling Apart</vt:lpstr>
      <vt:lpstr>Acts 4 and 5: Well, that Ended Badly</vt:lpstr>
      <vt:lpstr>Final Scene: Lots o’ Bodies</vt:lpstr>
      <vt:lpstr>Question</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Martin, “The Bard” (c. 1817)</dc:title>
  <dc:creator>OIT</dc:creator>
  <cp:lastModifiedBy>Seth Reno</cp:lastModifiedBy>
  <cp:revision>252</cp:revision>
  <dcterms:created xsi:type="dcterms:W3CDTF">2008-08-28T16:28:33Z</dcterms:created>
  <dcterms:modified xsi:type="dcterms:W3CDTF">2023-10-16T14:53:00Z</dcterms:modified>
</cp:coreProperties>
</file>